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752" r:id="rId2"/>
  </p:sldMasterIdLst>
  <p:notesMasterIdLst>
    <p:notesMasterId r:id="rId11"/>
  </p:notesMasterIdLst>
  <p:handoutMasterIdLst>
    <p:handoutMasterId r:id="rId12"/>
  </p:handoutMasterIdLst>
  <p:sldIdLst>
    <p:sldId id="846" r:id="rId3"/>
    <p:sldId id="863" r:id="rId4"/>
    <p:sldId id="852" r:id="rId5"/>
    <p:sldId id="853" r:id="rId6"/>
    <p:sldId id="854" r:id="rId7"/>
    <p:sldId id="866" r:id="rId8"/>
    <p:sldId id="856" r:id="rId9"/>
    <p:sldId id="865" r:id="rId10"/>
  </p:sldIdLst>
  <p:sldSz cx="9144000" cy="6858000" type="screen4x3"/>
  <p:notesSz cx="6797675" cy="9928225"/>
  <p:embeddedFontLst>
    <p:embeddedFont>
      <p:font typeface="Open Sans Light" charset="0"/>
      <p:regular r:id="rId13"/>
      <p:italic r:id="rId14"/>
    </p:embeddedFont>
    <p:embeddedFont>
      <p:font typeface="Open Sans" charset="0"/>
      <p:regular r:id="rId15"/>
      <p:bold r:id="rId16"/>
      <p:italic r:id="rId17"/>
      <p:boldItalic r:id="rId18"/>
    </p:embeddedFont>
    <p:embeddedFont>
      <p:font typeface="Tahoma" pitchFamily="34" charset="0"/>
      <p:regular r:id="rId19"/>
      <p:bold r:id="rId20"/>
    </p:embeddedFont>
    <p:embeddedFont>
      <p:font typeface="ＭＳ Ｐゴシック" pitchFamily="34" charset="-128"/>
      <p:regular r:id="rId21"/>
    </p:embeddedFont>
    <p:embeddedFont>
      <p:font typeface="Arial Unicode MS" pitchFamily="34" charset="-128"/>
      <p:regular r:id="rId22"/>
    </p:embeddedFont>
    <p:embeddedFont>
      <p:font typeface="Calibri Light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TEMPLATES" id="{1CEFE37E-957F-4089-97A9-5DB91D967B62}">
          <p14:sldIdLst>
            <p14:sldId id="846"/>
            <p14:sldId id="863"/>
            <p14:sldId id="852"/>
            <p14:sldId id="853"/>
            <p14:sldId id="854"/>
            <p14:sldId id="866"/>
            <p14:sldId id="856"/>
            <p14:sldId id="865"/>
          </p14:sldIdLst>
        </p14:section>
        <p14:section name="PRÄSENTATION" id="{D11955CA-4ABF-4395-A2A9-809E0F4BBEB3}">
          <p14:sldIdLst/>
        </p14:section>
        <p14:section name="Abschnitt ohne Titel" id="{9AE0B395-EC79-47D3-88EB-38AE44758E0B}">
          <p14:sldIdLst/>
        </p14:section>
        <p14:section name="zusätzliche folien" id="{CB668D54-AAF9-4FDF-BA98-A555665D0CFF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73">
          <p15:clr>
            <a:srgbClr val="A4A3A4"/>
          </p15:clr>
        </p15:guide>
        <p15:guide id="2" orient="horz" pos="956">
          <p15:clr>
            <a:srgbClr val="A4A3A4"/>
          </p15:clr>
        </p15:guide>
        <p15:guide id="3" orient="horz" pos="3664">
          <p15:clr>
            <a:srgbClr val="A4A3A4"/>
          </p15:clr>
        </p15:guide>
        <p15:guide id="4" pos="340">
          <p15:clr>
            <a:srgbClr val="A4A3A4"/>
          </p15:clr>
        </p15:guide>
        <p15:guide id="5" pos="3840">
          <p15:clr>
            <a:srgbClr val="A4A3A4"/>
          </p15:clr>
        </p15:guide>
        <p15:guide id="6" pos="7338">
          <p15:clr>
            <a:srgbClr val="A4A3A4"/>
          </p15:clr>
        </p15:guide>
        <p15:guide id="7" orient="horz" pos="3432">
          <p15:clr>
            <a:srgbClr val="A4A3A4"/>
          </p15:clr>
        </p15:guide>
        <p15:guide id="8" orient="horz" pos="1139">
          <p15:clr>
            <a:srgbClr val="A4A3A4"/>
          </p15:clr>
        </p15:guide>
        <p15:guide id="9" orient="horz" pos="2030">
          <p15:clr>
            <a:srgbClr val="A4A3A4"/>
          </p15:clr>
        </p15:guide>
        <p15:guide id="10" pos="3845">
          <p15:clr>
            <a:srgbClr val="A4A3A4"/>
          </p15:clr>
        </p15:guide>
        <p15:guide id="11" pos="7345">
          <p15:clr>
            <a:srgbClr val="A4A3A4"/>
          </p15:clr>
        </p15:guide>
        <p15:guide id="12" orient="horz" pos="269">
          <p15:clr>
            <a:srgbClr val="A4A3A4"/>
          </p15:clr>
        </p15:guide>
        <p15:guide id="13" orient="horz" pos="962">
          <p15:clr>
            <a:srgbClr val="A4A3A4"/>
          </p15:clr>
        </p15:guide>
        <p15:guide id="14" orient="horz" pos="3637">
          <p15:clr>
            <a:srgbClr val="A4A3A4"/>
          </p15:clr>
        </p15:guide>
        <p15:guide id="15" orient="horz" pos="1477">
          <p15:clr>
            <a:srgbClr val="A4A3A4"/>
          </p15:clr>
        </p15:guide>
        <p15:guide id="16" orient="horz" pos="1704">
          <p15:clr>
            <a:srgbClr val="A4A3A4"/>
          </p15:clr>
        </p15:guide>
        <p15:guide id="17" pos="5916">
          <p15:clr>
            <a:srgbClr val="A4A3A4"/>
          </p15:clr>
        </p15:guide>
        <p15:guide id="18" pos="5541">
          <p15:clr>
            <a:srgbClr val="A4A3A4"/>
          </p15:clr>
        </p15:guide>
        <p15:guide id="19" pos="255">
          <p15:clr>
            <a:srgbClr val="A4A3A4"/>
          </p15:clr>
        </p15:guide>
        <p15:guide id="20" pos="2880">
          <p15:clr>
            <a:srgbClr val="A4A3A4"/>
          </p15:clr>
        </p15:guide>
        <p15:guide id="21" pos="5504">
          <p15:clr>
            <a:srgbClr val="A4A3A4"/>
          </p15:clr>
        </p15:guide>
        <p15:guide id="22" pos="2884">
          <p15:clr>
            <a:srgbClr val="A4A3A4"/>
          </p15:clr>
        </p15:guide>
        <p15:guide id="23" pos="5509">
          <p15:clr>
            <a:srgbClr val="A4A3A4"/>
          </p15:clr>
        </p15:guide>
        <p15:guide id="24" pos="4438">
          <p15:clr>
            <a:srgbClr val="A4A3A4"/>
          </p15:clr>
        </p15:guide>
        <p15:guide id="25" pos="4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CECEC"/>
    <a:srgbClr val="F8F8F8"/>
    <a:srgbClr val="A6A6A6"/>
    <a:srgbClr val="515151"/>
    <a:srgbClr val="5E5E5E"/>
    <a:srgbClr val="6F6F6F"/>
    <a:srgbClr val="262626"/>
    <a:srgbClr val="D9D9D9"/>
    <a:srgbClr val="B2B2B2"/>
    <a:srgbClr val="F61A4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5" autoAdjust="0"/>
    <p:restoredTop sz="94693" autoAdjust="0"/>
  </p:normalViewPr>
  <p:slideViewPr>
    <p:cSldViewPr snapToGrid="0" showGuides="1">
      <p:cViewPr>
        <p:scale>
          <a:sx n="100" d="100"/>
          <a:sy n="100" d="100"/>
        </p:scale>
        <p:origin x="-307" y="-72"/>
      </p:cViewPr>
      <p:guideLst>
        <p:guide orient="horz" pos="273"/>
        <p:guide orient="horz" pos="956"/>
        <p:guide orient="horz" pos="3664"/>
        <p:guide orient="horz" pos="3432"/>
        <p:guide orient="horz" pos="1139"/>
        <p:guide orient="horz" pos="2030"/>
        <p:guide orient="horz" pos="269"/>
        <p:guide orient="horz" pos="962"/>
        <p:guide orient="horz" pos="3637"/>
        <p:guide orient="horz" pos="1477"/>
        <p:guide orient="horz" pos="1704"/>
        <p:guide pos="340"/>
        <p:guide pos="3840"/>
        <p:guide pos="7338"/>
        <p:guide pos="3845"/>
        <p:guide pos="7345"/>
        <p:guide pos="5916"/>
        <p:guide pos="5541"/>
        <p:guide pos="255"/>
        <p:guide pos="2880"/>
        <p:guide pos="5504"/>
        <p:guide pos="2884"/>
        <p:guide pos="5509"/>
        <p:guide pos="4438"/>
        <p:guide pos="4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orient="horz" pos="3127"/>
        <p:guide pos="2160"/>
        <p:guide pos="2141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 Light" panose="020B03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32E5F-2834-4A47-A64F-DBC02197002F}" type="datetimeFigureOut">
              <a:rPr lang="en-US" smtClean="0">
                <a:latin typeface="Open Sans Light" panose="020B0306030504020204" pitchFamily="34" charset="0"/>
              </a:rPr>
              <a:pPr/>
              <a:t>3/10/2017</a:t>
            </a:fld>
            <a:endParaRPr lang="en-US" dirty="0">
              <a:latin typeface="Open Sans Light" panose="020B03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 Light" panose="020B03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C266D-9BF6-45DD-93F4-23D3D4380AFF}" type="slidenum">
              <a:rPr lang="en-US" smtClean="0">
                <a:latin typeface="Open Sans Light" panose="020B0306030504020204" pitchFamily="34" charset="0"/>
              </a:rPr>
              <a:pPr/>
              <a:t>‹Nr.›</a:t>
            </a:fld>
            <a:endParaRPr lang="en-US" dirty="0">
              <a:latin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939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 Light" panose="020B0306030504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 Light" panose="020B0306030504020204" pitchFamily="34" charset="0"/>
              </a:defRPr>
            </a:lvl1pPr>
          </a:lstStyle>
          <a:p>
            <a:fld id="{C36A7A65-FCEB-45DA-8E08-BBBF0E9E7FCA}" type="datetimeFigureOut">
              <a:rPr lang="de-DE" smtClean="0"/>
              <a:pPr/>
              <a:t>10.03.2017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 Light" panose="020B0306030504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 Light" panose="020B0306030504020204" pitchFamily="34" charset="0"/>
              </a:defRPr>
            </a:lvl1pPr>
          </a:lstStyle>
          <a:p>
            <a:fld id="{92DA5471-CC57-402A-9527-36A1D012F69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2865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intergrundbild Anzeige neu.png"/>
          <p:cNvPicPr>
            <a:picLocks noChangeAspect="1"/>
          </p:cNvPicPr>
          <p:nvPr userDrawn="1"/>
        </p:nvPicPr>
        <p:blipFill rotWithShape="1">
          <a:blip r:embed="rId2" cstate="print"/>
          <a:srcRect t="13179" b="11808"/>
          <a:stretch/>
        </p:blipFill>
        <p:spPr>
          <a:xfrm>
            <a:off x="0" y="1"/>
            <a:ext cx="9144000" cy="68606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05053" y="3422074"/>
            <a:ext cx="8333285" cy="1655427"/>
          </a:xfrm>
          <a:prstGeom prst="rect">
            <a:avLst/>
          </a:prstGeom>
          <a:noFill/>
        </p:spPr>
        <p:txBody>
          <a:bodyPr wrap="square" lIns="360000" tIns="90000" rIns="360000" bIns="9000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400">
                <a:solidFill>
                  <a:srgbClr val="FFFFFF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5053" y="5295900"/>
            <a:ext cx="8333285" cy="1007918"/>
          </a:xfrm>
          <a:prstGeom prst="rect">
            <a:avLst/>
          </a:prstGeom>
          <a:noFill/>
        </p:spPr>
        <p:txBody>
          <a:bodyPr wrap="square" lIns="360000" tIns="90000" rIns="360000" bIns="90000">
            <a:noAutofit/>
          </a:bodyPr>
          <a:lstStyle>
            <a:lvl1pPr marL="0" indent="0" algn="l">
              <a:buNone/>
              <a:defRPr sz="2400">
                <a:solidFill>
                  <a:srgbClr val="B2B2B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7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298" y="420277"/>
            <a:ext cx="1951981" cy="9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5283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Content"/>
          <p:cNvSpPr>
            <a:spLocks noGrp="1"/>
          </p:cNvSpPr>
          <p:nvPr>
            <p:ph idx="1" hasCustomPrompt="1"/>
          </p:nvPr>
        </p:nvSpPr>
        <p:spPr>
          <a:xfrm>
            <a:off x="405053" y="1799617"/>
            <a:ext cx="6636257" cy="3645219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42874"/>
          <a:stretch/>
        </p:blipFill>
        <p:spPr bwMode="auto">
          <a:xfrm>
            <a:off x="7299552" y="6145444"/>
            <a:ext cx="1547263" cy="4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16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408757" y="4363381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8" name="Rechteck 7"/>
          <p:cNvSpPr/>
          <p:nvPr userDrawn="1"/>
        </p:nvSpPr>
        <p:spPr>
          <a:xfrm>
            <a:off x="2528756" y="4363381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9" name="Rechteck 8"/>
          <p:cNvSpPr/>
          <p:nvPr userDrawn="1"/>
        </p:nvSpPr>
        <p:spPr>
          <a:xfrm>
            <a:off x="4648756" y="4363381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0" name="Rechteck 9"/>
          <p:cNvSpPr/>
          <p:nvPr userDrawn="1"/>
        </p:nvSpPr>
        <p:spPr>
          <a:xfrm>
            <a:off x="6768755" y="4363381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1" name="Rechteck 10"/>
          <p:cNvSpPr/>
          <p:nvPr userDrawn="1"/>
        </p:nvSpPr>
        <p:spPr>
          <a:xfrm>
            <a:off x="408757" y="3085772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2" name="Rechteck 11"/>
          <p:cNvSpPr/>
          <p:nvPr userDrawn="1"/>
        </p:nvSpPr>
        <p:spPr>
          <a:xfrm>
            <a:off x="2528756" y="3085772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3" name="Rechteck 12"/>
          <p:cNvSpPr/>
          <p:nvPr userDrawn="1"/>
        </p:nvSpPr>
        <p:spPr>
          <a:xfrm>
            <a:off x="4648756" y="3085772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4" name="Rechteck 13"/>
          <p:cNvSpPr/>
          <p:nvPr userDrawn="1"/>
        </p:nvSpPr>
        <p:spPr>
          <a:xfrm>
            <a:off x="6768755" y="3085772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5" name="Rechteck 14"/>
          <p:cNvSpPr/>
          <p:nvPr userDrawn="1"/>
        </p:nvSpPr>
        <p:spPr>
          <a:xfrm>
            <a:off x="408757" y="1808163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6" name="Rechteck 15"/>
          <p:cNvSpPr/>
          <p:nvPr userDrawn="1"/>
        </p:nvSpPr>
        <p:spPr>
          <a:xfrm>
            <a:off x="2528756" y="1808163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7" name="Rechteck 16"/>
          <p:cNvSpPr/>
          <p:nvPr userDrawn="1"/>
        </p:nvSpPr>
        <p:spPr>
          <a:xfrm>
            <a:off x="4648756" y="1808163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8" name="Rechteck 17"/>
          <p:cNvSpPr/>
          <p:nvPr userDrawn="1"/>
        </p:nvSpPr>
        <p:spPr>
          <a:xfrm>
            <a:off x="6768755" y="1808163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</p:spTree>
    <p:extLst>
      <p:ext uri="{BB962C8B-B14F-4D97-AF65-F5344CB8AC3E}">
        <p14:creationId xmlns:p14="http://schemas.microsoft.com/office/powerpoint/2010/main" xmlns="" val="99001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3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Content"/>
          <p:cNvSpPr>
            <a:spLocks noGrp="1"/>
          </p:cNvSpPr>
          <p:nvPr>
            <p:ph idx="1" hasCustomPrompt="1"/>
          </p:nvPr>
        </p:nvSpPr>
        <p:spPr>
          <a:xfrm>
            <a:off x="405053" y="1799617"/>
            <a:ext cx="6636257" cy="3645219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108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043611" y="0"/>
            <a:ext cx="51003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32651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Content"/>
          <p:cNvSpPr>
            <a:spLocks noGrp="1"/>
          </p:cNvSpPr>
          <p:nvPr>
            <p:ph idx="1" hasCustomPrompt="1"/>
          </p:nvPr>
        </p:nvSpPr>
        <p:spPr>
          <a:xfrm>
            <a:off x="405053" y="1799617"/>
            <a:ext cx="3265185" cy="3645219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8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704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0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Text 1"/>
          <p:cNvSpPr>
            <a:spLocks noGrp="1"/>
          </p:cNvSpPr>
          <p:nvPr>
            <p:ph type="body" idx="1" hasCustomPrompt="1"/>
          </p:nvPr>
        </p:nvSpPr>
        <p:spPr bwMode="gray">
          <a:xfrm>
            <a:off x="405053" y="1799616"/>
            <a:ext cx="4074592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ontent 1"/>
          <p:cNvSpPr>
            <a:spLocks noGrp="1"/>
          </p:cNvSpPr>
          <p:nvPr>
            <p:ph sz="half" idx="2" hasCustomPrompt="1"/>
          </p:nvPr>
        </p:nvSpPr>
        <p:spPr bwMode="gray">
          <a:xfrm>
            <a:off x="405053" y="2276841"/>
            <a:ext cx="4074592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2"/>
          <p:cNvSpPr>
            <a:spLocks noGrp="1"/>
          </p:cNvSpPr>
          <p:nvPr>
            <p:ph type="body" sz="quarter" idx="3" hasCustomPrompt="1"/>
          </p:nvPr>
        </p:nvSpPr>
        <p:spPr bwMode="gray">
          <a:xfrm>
            <a:off x="4645170" y="1799616"/>
            <a:ext cx="4093168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4645170" y="2276841"/>
            <a:ext cx="4093168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>
          <a:xfrm>
            <a:off x="405053" y="6084000"/>
            <a:ext cx="675088" cy="3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7028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 1"/>
          <p:cNvSpPr>
            <a:spLocks noGrp="1"/>
          </p:cNvSpPr>
          <p:nvPr>
            <p:ph type="body" idx="17" hasCustomPrompt="1"/>
          </p:nvPr>
        </p:nvSpPr>
        <p:spPr bwMode="gray">
          <a:xfrm>
            <a:off x="405053" y="1799616"/>
            <a:ext cx="2674152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14" name="Content 1"/>
          <p:cNvSpPr>
            <a:spLocks noGrp="1"/>
          </p:cNvSpPr>
          <p:nvPr>
            <p:ph sz="half" idx="18" hasCustomPrompt="1"/>
          </p:nvPr>
        </p:nvSpPr>
        <p:spPr bwMode="gray">
          <a:xfrm>
            <a:off x="405053" y="2276841"/>
            <a:ext cx="2674152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1"/>
          <p:cNvSpPr>
            <a:spLocks noGrp="1"/>
          </p:cNvSpPr>
          <p:nvPr>
            <p:ph type="body" idx="19" hasCustomPrompt="1"/>
          </p:nvPr>
        </p:nvSpPr>
        <p:spPr bwMode="gray">
          <a:xfrm>
            <a:off x="3244730" y="1799616"/>
            <a:ext cx="2674151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16" name="Content 1"/>
          <p:cNvSpPr>
            <a:spLocks noGrp="1"/>
          </p:cNvSpPr>
          <p:nvPr>
            <p:ph sz="half" idx="20" hasCustomPrompt="1"/>
          </p:nvPr>
        </p:nvSpPr>
        <p:spPr bwMode="gray">
          <a:xfrm>
            <a:off x="3244730" y="2276841"/>
            <a:ext cx="2674151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084406" y="1799616"/>
            <a:ext cx="2653931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20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6084406" y="2276841"/>
            <a:ext cx="2653931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564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Content 1"/>
          <p:cNvSpPr>
            <a:spLocks noGrp="1"/>
          </p:cNvSpPr>
          <p:nvPr>
            <p:ph sz="half" idx="18" hasCustomPrompt="1"/>
          </p:nvPr>
        </p:nvSpPr>
        <p:spPr bwMode="gray">
          <a:xfrm>
            <a:off x="405053" y="1799617"/>
            <a:ext cx="2674152" cy="3645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52000" tIns="360000" rIns="252000" bIns="144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2pPr>
            <a:lvl3pPr marL="109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45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</a:defRPr>
            </a:lvl4pPr>
            <a:lvl5pPr marL="181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1"/>
          <p:cNvSpPr>
            <a:spLocks noGrp="1"/>
          </p:cNvSpPr>
          <p:nvPr>
            <p:ph sz="half" idx="20" hasCustomPrompt="1"/>
          </p:nvPr>
        </p:nvSpPr>
        <p:spPr bwMode="gray">
          <a:xfrm>
            <a:off x="3244730" y="1799617"/>
            <a:ext cx="2674151" cy="3645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52000" tIns="360000" rIns="252000" bIns="144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2pPr>
            <a:lvl3pPr marL="109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45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</a:defRPr>
            </a:lvl4pPr>
            <a:lvl5pPr marL="181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6084406" y="1799617"/>
            <a:ext cx="2653931" cy="364521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lIns="252000" tIns="360000" rIns="252000" bIns="144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 marL="735750" indent="-28575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+mn-lt"/>
              </a:defRPr>
            </a:lvl2pPr>
            <a:lvl3pPr marL="1095750" indent="-28575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800">
                <a:solidFill>
                  <a:schemeClr val="bg2"/>
                </a:solidFill>
                <a:latin typeface="+mn-lt"/>
              </a:defRPr>
            </a:lvl3pPr>
            <a:lvl4pPr marL="1455750" indent="-28575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  <a:latin typeface="+mn-lt"/>
              </a:defRPr>
            </a:lvl4pPr>
            <a:lvl5pPr marL="1815750" indent="-28575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330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Content 1"/>
          <p:cNvSpPr>
            <a:spLocks noGrp="1"/>
          </p:cNvSpPr>
          <p:nvPr>
            <p:ph sz="half" idx="18" hasCustomPrompt="1"/>
          </p:nvPr>
        </p:nvSpPr>
        <p:spPr bwMode="gray">
          <a:xfrm>
            <a:off x="405053" y="1799617"/>
            <a:ext cx="1992372" cy="2656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16000" tIns="324000" rIns="108000" bIns="108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2pPr>
            <a:lvl3pPr marL="109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5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 marL="145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 marL="181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26" name="Content 1"/>
          <p:cNvSpPr>
            <a:spLocks noGrp="1"/>
          </p:cNvSpPr>
          <p:nvPr>
            <p:ph sz="half" idx="19" hasCustomPrompt="1"/>
          </p:nvPr>
        </p:nvSpPr>
        <p:spPr bwMode="gray">
          <a:xfrm>
            <a:off x="2518559" y="1799617"/>
            <a:ext cx="1992372" cy="2656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16000" tIns="324000" rIns="108000" bIns="108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2pPr>
            <a:lvl3pPr marL="109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5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 marL="145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 marL="181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27" name="Content 1"/>
          <p:cNvSpPr>
            <a:spLocks noGrp="1"/>
          </p:cNvSpPr>
          <p:nvPr>
            <p:ph sz="half" idx="20" hasCustomPrompt="1"/>
          </p:nvPr>
        </p:nvSpPr>
        <p:spPr bwMode="gray">
          <a:xfrm>
            <a:off x="4632065" y="1799617"/>
            <a:ext cx="1992372" cy="2656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16000" tIns="324000" rIns="108000" bIns="108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2pPr>
            <a:lvl3pPr marL="109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5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 marL="145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 marL="181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28" name="Content 1"/>
          <p:cNvSpPr>
            <a:spLocks noGrp="1"/>
          </p:cNvSpPr>
          <p:nvPr>
            <p:ph sz="half" idx="21" hasCustomPrompt="1"/>
          </p:nvPr>
        </p:nvSpPr>
        <p:spPr bwMode="gray">
          <a:xfrm>
            <a:off x="6745572" y="1799617"/>
            <a:ext cx="1992372" cy="2656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16000" tIns="324000" rIns="108000" bIns="108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2pPr>
            <a:lvl3pPr marL="109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5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 marL="145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 marL="181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940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405053" y="1799616"/>
            <a:ext cx="2674152" cy="1507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Picture 2"/>
          <p:cNvSpPr>
            <a:spLocks noGrp="1"/>
          </p:cNvSpPr>
          <p:nvPr>
            <p:ph type="pic" sz="quarter" idx="16"/>
          </p:nvPr>
        </p:nvSpPr>
        <p:spPr bwMode="gray">
          <a:xfrm>
            <a:off x="3244730" y="1799616"/>
            <a:ext cx="2674152" cy="1507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Picture 3"/>
          <p:cNvSpPr>
            <a:spLocks noGrp="1"/>
          </p:cNvSpPr>
          <p:nvPr>
            <p:ph type="pic" sz="quarter" idx="17"/>
          </p:nvPr>
        </p:nvSpPr>
        <p:spPr bwMode="gray">
          <a:xfrm>
            <a:off x="6084406" y="1799616"/>
            <a:ext cx="2653931" cy="1507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 1"/>
          <p:cNvSpPr>
            <a:spLocks noGrp="1"/>
          </p:cNvSpPr>
          <p:nvPr>
            <p:ph type="body" idx="18" hasCustomPrompt="1"/>
          </p:nvPr>
        </p:nvSpPr>
        <p:spPr bwMode="gray">
          <a:xfrm>
            <a:off x="405053" y="3306836"/>
            <a:ext cx="2674152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5" name="Content 1"/>
          <p:cNvSpPr>
            <a:spLocks noGrp="1"/>
          </p:cNvSpPr>
          <p:nvPr>
            <p:ph sz="half" idx="19" hasCustomPrompt="1"/>
          </p:nvPr>
        </p:nvSpPr>
        <p:spPr bwMode="gray">
          <a:xfrm>
            <a:off x="405053" y="3784060"/>
            <a:ext cx="2674152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1"/>
          <p:cNvSpPr>
            <a:spLocks noGrp="1"/>
          </p:cNvSpPr>
          <p:nvPr>
            <p:ph type="body" idx="20" hasCustomPrompt="1"/>
          </p:nvPr>
        </p:nvSpPr>
        <p:spPr bwMode="gray">
          <a:xfrm>
            <a:off x="3244730" y="3306836"/>
            <a:ext cx="2674152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7" name="Content 1"/>
          <p:cNvSpPr>
            <a:spLocks noGrp="1"/>
          </p:cNvSpPr>
          <p:nvPr>
            <p:ph sz="half" idx="21" hasCustomPrompt="1"/>
          </p:nvPr>
        </p:nvSpPr>
        <p:spPr bwMode="gray">
          <a:xfrm>
            <a:off x="3244730" y="3784060"/>
            <a:ext cx="2674152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Text 2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084406" y="3306836"/>
            <a:ext cx="2653931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6084406" y="3784060"/>
            <a:ext cx="2653931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1325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405053" y="1799616"/>
            <a:ext cx="2674152" cy="1984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Picture 2"/>
          <p:cNvSpPr>
            <a:spLocks noGrp="1"/>
          </p:cNvSpPr>
          <p:nvPr>
            <p:ph type="pic" sz="quarter" idx="16"/>
          </p:nvPr>
        </p:nvSpPr>
        <p:spPr bwMode="gray">
          <a:xfrm>
            <a:off x="3244730" y="1799616"/>
            <a:ext cx="2674152" cy="1984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Picture 3"/>
          <p:cNvSpPr>
            <a:spLocks noGrp="1"/>
          </p:cNvSpPr>
          <p:nvPr>
            <p:ph type="pic" sz="quarter" idx="17"/>
          </p:nvPr>
        </p:nvSpPr>
        <p:spPr bwMode="gray">
          <a:xfrm>
            <a:off x="6084406" y="1799616"/>
            <a:ext cx="2653931" cy="1984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Content 1"/>
          <p:cNvSpPr>
            <a:spLocks noGrp="1"/>
          </p:cNvSpPr>
          <p:nvPr>
            <p:ph sz="half" idx="19" hasCustomPrompt="1"/>
          </p:nvPr>
        </p:nvSpPr>
        <p:spPr bwMode="gray">
          <a:xfrm>
            <a:off x="405053" y="3784060"/>
            <a:ext cx="2674152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Content 1"/>
          <p:cNvSpPr>
            <a:spLocks noGrp="1"/>
          </p:cNvSpPr>
          <p:nvPr>
            <p:ph sz="half" idx="21" hasCustomPrompt="1"/>
          </p:nvPr>
        </p:nvSpPr>
        <p:spPr bwMode="gray">
          <a:xfrm>
            <a:off x="3244730" y="3784060"/>
            <a:ext cx="2674152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9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6084406" y="3784060"/>
            <a:ext cx="2653931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52346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05053" y="3422074"/>
            <a:ext cx="8333285" cy="1655427"/>
          </a:xfrm>
          <a:prstGeom prst="rect">
            <a:avLst/>
          </a:prstGeom>
          <a:noFill/>
        </p:spPr>
        <p:txBody>
          <a:bodyPr wrap="square" lIns="360000" tIns="90000" rIns="360000" bIns="9000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40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5053" y="5295900"/>
            <a:ext cx="8333285" cy="1007918"/>
          </a:xfrm>
          <a:prstGeom prst="rect">
            <a:avLst/>
          </a:prstGeom>
          <a:noFill/>
        </p:spPr>
        <p:txBody>
          <a:bodyPr wrap="square" lIns="360000" tIns="90000" rIns="360000" bIns="90000">
            <a:noAutofit/>
          </a:bodyPr>
          <a:lstStyle>
            <a:lvl1pPr marL="0" indent="0" algn="l">
              <a:buNone/>
              <a:defRPr sz="2400">
                <a:solidFill>
                  <a:srgbClr val="B2B2B2"/>
                </a:solidFill>
                <a:latin typeface="Open Sans Light" panose="020B03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6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0298" y="420277"/>
            <a:ext cx="1951981" cy="9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279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28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050" y="163513"/>
            <a:ext cx="6526213" cy="7747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1938" y="1196975"/>
            <a:ext cx="8602662" cy="4770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050" y="163513"/>
            <a:ext cx="6526213" cy="7747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[</a:t>
            </a:r>
            <a:fld id="{591E461E-26EE-4C6A-9F3B-A7703FB15369}" type="slidenum">
              <a:rPr lang="de-DE" altLang="de-DE"/>
              <a:pPr/>
              <a:t>‹Nr.›</a:t>
            </a:fld>
            <a:r>
              <a:rPr lang="de-DE" altLang="de-DE"/>
              <a:t>]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intergrundbild Anzeige neu.png"/>
          <p:cNvPicPr>
            <a:picLocks noChangeAspect="1"/>
          </p:cNvPicPr>
          <p:nvPr userDrawn="1"/>
        </p:nvPicPr>
        <p:blipFill rotWithShape="1">
          <a:blip r:embed="rId2" cstate="print"/>
          <a:srcRect t="13179" b="11808"/>
          <a:stretch/>
        </p:blipFill>
        <p:spPr>
          <a:xfrm>
            <a:off x="0" y="1"/>
            <a:ext cx="9144000" cy="68606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05053" y="3422074"/>
            <a:ext cx="8333285" cy="1655427"/>
          </a:xfrm>
          <a:prstGeom prst="rect">
            <a:avLst/>
          </a:prstGeom>
          <a:noFill/>
        </p:spPr>
        <p:txBody>
          <a:bodyPr wrap="square" lIns="360000" tIns="90000" rIns="360000" bIns="9000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400">
                <a:solidFill>
                  <a:srgbClr val="FFFFFF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5053" y="5295900"/>
            <a:ext cx="8333285" cy="1007918"/>
          </a:xfrm>
          <a:prstGeom prst="rect">
            <a:avLst/>
          </a:prstGeom>
          <a:noFill/>
        </p:spPr>
        <p:txBody>
          <a:bodyPr wrap="square" lIns="360000" tIns="90000" rIns="360000" bIns="90000">
            <a:noAutofit/>
          </a:bodyPr>
          <a:lstStyle>
            <a:lvl1pPr marL="0" indent="0" algn="l">
              <a:buNone/>
              <a:defRPr sz="2400">
                <a:solidFill>
                  <a:srgbClr val="B2B2B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6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298" y="420277"/>
            <a:ext cx="1951981" cy="9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5283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05053" y="3422074"/>
            <a:ext cx="8333285" cy="1655427"/>
          </a:xfrm>
          <a:prstGeom prst="rect">
            <a:avLst/>
          </a:prstGeom>
          <a:noFill/>
        </p:spPr>
        <p:txBody>
          <a:bodyPr wrap="square" lIns="360000" tIns="90000" rIns="360000" bIns="9000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40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5053" y="5295900"/>
            <a:ext cx="8333285" cy="1007918"/>
          </a:xfrm>
          <a:prstGeom prst="rect">
            <a:avLst/>
          </a:prstGeom>
          <a:noFill/>
        </p:spPr>
        <p:txBody>
          <a:bodyPr wrap="square" lIns="360000" tIns="90000" rIns="360000" bIns="90000">
            <a:noAutofit/>
          </a:bodyPr>
          <a:lstStyle>
            <a:lvl1pPr marL="0" indent="0" algn="l">
              <a:buNone/>
              <a:defRPr sz="2400">
                <a:solidFill>
                  <a:srgbClr val="B2B2B2"/>
                </a:solidFill>
                <a:latin typeface="Open Sans Light" panose="020B03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6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0298" y="420277"/>
            <a:ext cx="1951981" cy="9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279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-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19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05053" y="3422074"/>
            <a:ext cx="8333285" cy="1655427"/>
          </a:xfrm>
          <a:prstGeom prst="rect">
            <a:avLst/>
          </a:prstGeom>
          <a:noFill/>
        </p:spPr>
        <p:txBody>
          <a:bodyPr wrap="square" lIns="360000" tIns="90000" rIns="360000" bIns="9000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400">
                <a:solidFill>
                  <a:srgbClr val="FFFFFF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5053" y="5295900"/>
            <a:ext cx="8333285" cy="1007918"/>
          </a:xfrm>
          <a:prstGeom prst="rect">
            <a:avLst/>
          </a:prstGeom>
          <a:noFill/>
        </p:spPr>
        <p:txBody>
          <a:bodyPr wrap="square" lIns="360000" tIns="90000" rIns="360000" bIns="90000">
            <a:noAutofit/>
          </a:bodyPr>
          <a:lstStyle>
            <a:lvl1pPr marL="0" indent="0" algn="l">
              <a:buNone/>
              <a:defRPr sz="2400">
                <a:solidFill>
                  <a:srgbClr val="B2B2B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5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0298" y="420277"/>
            <a:ext cx="1951981" cy="9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096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05053" y="3422074"/>
            <a:ext cx="8333285" cy="1655427"/>
          </a:xfrm>
          <a:prstGeom prst="rect">
            <a:avLst/>
          </a:prstGeom>
          <a:solidFill>
            <a:schemeClr val="tx2">
              <a:alpha val="75000"/>
            </a:schemeClr>
          </a:solidFill>
        </p:spPr>
        <p:txBody>
          <a:bodyPr wrap="square" lIns="360000" tIns="90000" rIns="360000" bIns="9000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400">
                <a:solidFill>
                  <a:srgbClr val="FFFFFF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0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5053" y="5295900"/>
            <a:ext cx="8333285" cy="509430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lIns="360000" tIns="90000" rIns="360000" bIns="9000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554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SEIT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5100390" y="0"/>
            <a:ext cx="40436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1003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Content"/>
          <p:cNvSpPr>
            <a:spLocks noGrp="1"/>
          </p:cNvSpPr>
          <p:nvPr>
            <p:ph idx="1" hasCustomPrompt="1"/>
          </p:nvPr>
        </p:nvSpPr>
        <p:spPr>
          <a:xfrm>
            <a:off x="5451446" y="2060642"/>
            <a:ext cx="3426860" cy="35825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5451446" y="261255"/>
            <a:ext cx="3426860" cy="1420562"/>
          </a:xfrm>
          <a:prstGeom prst="rect">
            <a:avLst/>
          </a:prstGeo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7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42874"/>
          <a:stretch/>
        </p:blipFill>
        <p:spPr bwMode="auto">
          <a:xfrm>
            <a:off x="7299552" y="6145444"/>
            <a:ext cx="1547263" cy="4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177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SEI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5100390" y="0"/>
            <a:ext cx="4043610" cy="6858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6" name="Content"/>
          <p:cNvSpPr>
            <a:spLocks noGrp="1"/>
          </p:cNvSpPr>
          <p:nvPr>
            <p:ph idx="1" hasCustomPrompt="1"/>
          </p:nvPr>
        </p:nvSpPr>
        <p:spPr>
          <a:xfrm>
            <a:off x="5451446" y="2060642"/>
            <a:ext cx="3426860" cy="35825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"/>
          <p:cNvSpPr>
            <a:spLocks noGrp="1"/>
          </p:cNvSpPr>
          <p:nvPr>
            <p:ph type="title" hasCustomPrompt="1"/>
          </p:nvPr>
        </p:nvSpPr>
        <p:spPr>
          <a:xfrm>
            <a:off x="5451446" y="261255"/>
            <a:ext cx="3426860" cy="1420562"/>
          </a:xfrm>
          <a:prstGeom prst="rect">
            <a:avLst/>
          </a:prstGeo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1003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7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42874"/>
          <a:stretch/>
        </p:blipFill>
        <p:spPr bwMode="auto">
          <a:xfrm>
            <a:off x="7299552" y="6145444"/>
            <a:ext cx="1547263" cy="4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8158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-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19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05053" y="3422074"/>
            <a:ext cx="8333285" cy="1655427"/>
          </a:xfrm>
          <a:prstGeom prst="rect">
            <a:avLst/>
          </a:prstGeom>
          <a:noFill/>
        </p:spPr>
        <p:txBody>
          <a:bodyPr wrap="square" lIns="360000" tIns="90000" rIns="360000" bIns="9000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400">
                <a:solidFill>
                  <a:srgbClr val="FFFFFF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5053" y="5295900"/>
            <a:ext cx="8333285" cy="1007918"/>
          </a:xfrm>
          <a:prstGeom prst="rect">
            <a:avLst/>
          </a:prstGeom>
          <a:noFill/>
        </p:spPr>
        <p:txBody>
          <a:bodyPr wrap="square" lIns="360000" tIns="90000" rIns="360000" bIns="90000">
            <a:noAutofit/>
          </a:bodyPr>
          <a:lstStyle>
            <a:lvl1pPr marL="0" indent="0" algn="l">
              <a:buNone/>
              <a:defRPr sz="2400">
                <a:solidFill>
                  <a:srgbClr val="B2B2B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6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0298" y="420277"/>
            <a:ext cx="1951981" cy="9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096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+ SEI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5100390" y="0"/>
            <a:ext cx="4043610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6" name="Content"/>
          <p:cNvSpPr>
            <a:spLocks noGrp="1"/>
          </p:cNvSpPr>
          <p:nvPr>
            <p:ph idx="1" hasCustomPrompt="1"/>
          </p:nvPr>
        </p:nvSpPr>
        <p:spPr>
          <a:xfrm>
            <a:off x="5451446" y="2060642"/>
            <a:ext cx="3426860" cy="35825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18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"/>
          <p:cNvSpPr>
            <a:spLocks noGrp="1"/>
          </p:cNvSpPr>
          <p:nvPr>
            <p:ph type="title" hasCustomPrompt="1"/>
          </p:nvPr>
        </p:nvSpPr>
        <p:spPr>
          <a:xfrm>
            <a:off x="5451446" y="261255"/>
            <a:ext cx="3426860" cy="1420562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1003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 descr="DDIM-plai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33820" y="6117320"/>
            <a:ext cx="1553441" cy="3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0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75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DDIM PowerPoint-Master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pic>
        <p:nvPicPr>
          <p:cNvPr id="10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42874"/>
          <a:stretch/>
        </p:blipFill>
        <p:spPr bwMode="auto">
          <a:xfrm>
            <a:off x="7299552" y="6145444"/>
            <a:ext cx="1547263" cy="4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179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DDIM PowerPoint-Master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10" name="Content"/>
          <p:cNvSpPr>
            <a:spLocks noGrp="1"/>
          </p:cNvSpPr>
          <p:nvPr>
            <p:ph idx="1" hasCustomPrompt="1"/>
          </p:nvPr>
        </p:nvSpPr>
        <p:spPr>
          <a:xfrm>
            <a:off x="405053" y="1799617"/>
            <a:ext cx="6636257" cy="3645219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42874"/>
          <a:stretch/>
        </p:blipFill>
        <p:spPr bwMode="auto">
          <a:xfrm>
            <a:off x="7299552" y="6145444"/>
            <a:ext cx="1547263" cy="4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16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graphicsfuel.com/wp-content/uploads/2013/03/mackbook-ai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619" y="668215"/>
            <a:ext cx="7942083" cy="63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graphicsfuel.com/wp-content/uploads/2013/03/mackbook-air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20"/>
          <a:stretch/>
        </p:blipFill>
        <p:spPr bwMode="auto">
          <a:xfrm>
            <a:off x="614619" y="-105508"/>
            <a:ext cx="794208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2321471" y="1043353"/>
            <a:ext cx="4572595" cy="457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273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raphicsfuel.com/wp-content/uploads/2013/03/iphone5-vertic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013" y="190500"/>
            <a:ext cx="3915285" cy="939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5806380" y="1887582"/>
            <a:ext cx="2538607" cy="5941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5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raphicsfuel.com/wp-content/uploads/2013/03/ipad-vertific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63451" y="482213"/>
            <a:ext cx="6604000" cy="594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2523641" y="1392282"/>
            <a:ext cx="4055038" cy="40750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908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graphicsfuel.com/wp-content/uploads/2013/03/iphone5-horizont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34" y="1080425"/>
            <a:ext cx="6458370" cy="47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2523641" y="1962149"/>
            <a:ext cx="4055038" cy="30468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94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6" name="Rechteck 5"/>
          <p:cNvSpPr/>
          <p:nvPr userDrawn="1"/>
        </p:nvSpPr>
        <p:spPr>
          <a:xfrm>
            <a:off x="408757" y="4363381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2528756" y="4363381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4648756" y="4363381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6768755" y="4363381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08757" y="3085772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2528756" y="3085772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4648756" y="3085772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6768755" y="3085772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408757" y="1808163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2528756" y="1808163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4648756" y="1808163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8" name="Rechteck 17"/>
          <p:cNvSpPr/>
          <p:nvPr userDrawn="1"/>
        </p:nvSpPr>
        <p:spPr>
          <a:xfrm>
            <a:off x="6768755" y="1808163"/>
            <a:ext cx="1966490" cy="1081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01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3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Content"/>
          <p:cNvSpPr>
            <a:spLocks noGrp="1"/>
          </p:cNvSpPr>
          <p:nvPr>
            <p:ph idx="1" hasCustomPrompt="1"/>
          </p:nvPr>
        </p:nvSpPr>
        <p:spPr>
          <a:xfrm>
            <a:off x="405053" y="1799617"/>
            <a:ext cx="6636257" cy="3645219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08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05053" y="3422074"/>
            <a:ext cx="8333285" cy="1655427"/>
          </a:xfrm>
          <a:prstGeom prst="rect">
            <a:avLst/>
          </a:prstGeom>
          <a:solidFill>
            <a:schemeClr val="tx2">
              <a:alpha val="75000"/>
            </a:schemeClr>
          </a:solidFill>
        </p:spPr>
        <p:txBody>
          <a:bodyPr wrap="square" lIns="360000" tIns="90000" rIns="360000" bIns="9000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5400">
                <a:solidFill>
                  <a:srgbClr val="FFFFFF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0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5053" y="5295900"/>
            <a:ext cx="8333285" cy="509430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lIns="360000" tIns="90000" rIns="360000" bIns="9000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6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0298" y="420277"/>
            <a:ext cx="1951981" cy="9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54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043611" y="0"/>
            <a:ext cx="51003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32651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11" name="Content"/>
          <p:cNvSpPr>
            <a:spLocks noGrp="1"/>
          </p:cNvSpPr>
          <p:nvPr>
            <p:ph idx="1" hasCustomPrompt="1"/>
          </p:nvPr>
        </p:nvSpPr>
        <p:spPr>
          <a:xfrm>
            <a:off x="405053" y="1799617"/>
            <a:ext cx="3265185" cy="3645219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8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704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0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Text 1"/>
          <p:cNvSpPr>
            <a:spLocks noGrp="1"/>
          </p:cNvSpPr>
          <p:nvPr>
            <p:ph type="body" idx="1" hasCustomPrompt="1"/>
          </p:nvPr>
        </p:nvSpPr>
        <p:spPr bwMode="gray">
          <a:xfrm>
            <a:off x="405053" y="1799616"/>
            <a:ext cx="4074592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ontent 1"/>
          <p:cNvSpPr>
            <a:spLocks noGrp="1"/>
          </p:cNvSpPr>
          <p:nvPr>
            <p:ph sz="half" idx="2" hasCustomPrompt="1"/>
          </p:nvPr>
        </p:nvSpPr>
        <p:spPr bwMode="gray">
          <a:xfrm>
            <a:off x="405053" y="2276841"/>
            <a:ext cx="4074592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2"/>
          <p:cNvSpPr>
            <a:spLocks noGrp="1"/>
          </p:cNvSpPr>
          <p:nvPr>
            <p:ph type="body" sz="quarter" idx="3" hasCustomPrompt="1"/>
          </p:nvPr>
        </p:nvSpPr>
        <p:spPr bwMode="gray">
          <a:xfrm>
            <a:off x="4645170" y="1799616"/>
            <a:ext cx="4093168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4645170" y="2276841"/>
            <a:ext cx="4093168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>
          <a:xfrm>
            <a:off x="405053" y="6084000"/>
            <a:ext cx="675088" cy="3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28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13" name="Text 1"/>
          <p:cNvSpPr>
            <a:spLocks noGrp="1"/>
          </p:cNvSpPr>
          <p:nvPr>
            <p:ph type="body" idx="17" hasCustomPrompt="1"/>
          </p:nvPr>
        </p:nvSpPr>
        <p:spPr bwMode="gray">
          <a:xfrm>
            <a:off x="405053" y="1799616"/>
            <a:ext cx="2674152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14" name="Content 1"/>
          <p:cNvSpPr>
            <a:spLocks noGrp="1"/>
          </p:cNvSpPr>
          <p:nvPr>
            <p:ph sz="half" idx="18" hasCustomPrompt="1"/>
          </p:nvPr>
        </p:nvSpPr>
        <p:spPr bwMode="gray">
          <a:xfrm>
            <a:off x="405053" y="2276841"/>
            <a:ext cx="2674152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1"/>
          <p:cNvSpPr>
            <a:spLocks noGrp="1"/>
          </p:cNvSpPr>
          <p:nvPr>
            <p:ph type="body" idx="19" hasCustomPrompt="1"/>
          </p:nvPr>
        </p:nvSpPr>
        <p:spPr bwMode="gray">
          <a:xfrm>
            <a:off x="3244730" y="1799616"/>
            <a:ext cx="2674151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16" name="Content 1"/>
          <p:cNvSpPr>
            <a:spLocks noGrp="1"/>
          </p:cNvSpPr>
          <p:nvPr>
            <p:ph sz="half" idx="20" hasCustomPrompt="1"/>
          </p:nvPr>
        </p:nvSpPr>
        <p:spPr bwMode="gray">
          <a:xfrm>
            <a:off x="3244730" y="2276841"/>
            <a:ext cx="2674151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084406" y="1799616"/>
            <a:ext cx="2653931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20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6084406" y="2276841"/>
            <a:ext cx="2653931" cy="316799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564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14" name="Content 1"/>
          <p:cNvSpPr>
            <a:spLocks noGrp="1"/>
          </p:cNvSpPr>
          <p:nvPr>
            <p:ph sz="half" idx="18" hasCustomPrompt="1"/>
          </p:nvPr>
        </p:nvSpPr>
        <p:spPr bwMode="gray">
          <a:xfrm>
            <a:off x="405053" y="1799617"/>
            <a:ext cx="2674152" cy="3645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52000" tIns="360000" rIns="252000" bIns="144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2pPr>
            <a:lvl3pPr marL="109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45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</a:defRPr>
            </a:lvl4pPr>
            <a:lvl5pPr marL="181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1"/>
          <p:cNvSpPr>
            <a:spLocks noGrp="1"/>
          </p:cNvSpPr>
          <p:nvPr>
            <p:ph sz="half" idx="20" hasCustomPrompt="1"/>
          </p:nvPr>
        </p:nvSpPr>
        <p:spPr bwMode="gray">
          <a:xfrm>
            <a:off x="3244730" y="1799617"/>
            <a:ext cx="2674151" cy="3645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52000" tIns="360000" rIns="252000" bIns="144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2pPr>
            <a:lvl3pPr marL="109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45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</a:defRPr>
            </a:lvl4pPr>
            <a:lvl5pPr marL="1815750" indent="-28575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6084406" y="1799617"/>
            <a:ext cx="2653931" cy="364521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lIns="252000" tIns="360000" rIns="252000" bIns="144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 marL="735750" indent="-28575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+mn-lt"/>
              </a:defRPr>
            </a:lvl2pPr>
            <a:lvl3pPr marL="1095750" indent="-28575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800">
                <a:solidFill>
                  <a:schemeClr val="bg2"/>
                </a:solidFill>
                <a:latin typeface="+mn-lt"/>
              </a:defRPr>
            </a:lvl3pPr>
            <a:lvl4pPr marL="1455750" indent="-28575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  <a:latin typeface="+mn-lt"/>
              </a:defRPr>
            </a:lvl4pPr>
            <a:lvl5pPr marL="1815750" indent="-285750">
              <a:lnSpc>
                <a:spcPct val="100000"/>
              </a:lnSpc>
              <a:spcAft>
                <a:spcPts val="15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330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14" name="Content 1"/>
          <p:cNvSpPr>
            <a:spLocks noGrp="1"/>
          </p:cNvSpPr>
          <p:nvPr>
            <p:ph sz="half" idx="18" hasCustomPrompt="1"/>
          </p:nvPr>
        </p:nvSpPr>
        <p:spPr bwMode="gray">
          <a:xfrm>
            <a:off x="405053" y="1799617"/>
            <a:ext cx="1992372" cy="2656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16000" tIns="324000" rIns="108000" bIns="108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2pPr>
            <a:lvl3pPr marL="109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5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 marL="145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 marL="181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26" name="Content 1"/>
          <p:cNvSpPr>
            <a:spLocks noGrp="1"/>
          </p:cNvSpPr>
          <p:nvPr>
            <p:ph sz="half" idx="19" hasCustomPrompt="1"/>
          </p:nvPr>
        </p:nvSpPr>
        <p:spPr bwMode="gray">
          <a:xfrm>
            <a:off x="2518559" y="1799617"/>
            <a:ext cx="1992372" cy="2656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16000" tIns="324000" rIns="108000" bIns="108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2pPr>
            <a:lvl3pPr marL="109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5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 marL="145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 marL="181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27" name="Content 1"/>
          <p:cNvSpPr>
            <a:spLocks noGrp="1"/>
          </p:cNvSpPr>
          <p:nvPr>
            <p:ph sz="half" idx="20" hasCustomPrompt="1"/>
          </p:nvPr>
        </p:nvSpPr>
        <p:spPr bwMode="gray">
          <a:xfrm>
            <a:off x="4632065" y="1799617"/>
            <a:ext cx="1992372" cy="2656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16000" tIns="324000" rIns="108000" bIns="108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2pPr>
            <a:lvl3pPr marL="109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5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 marL="145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 marL="181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28" name="Content 1"/>
          <p:cNvSpPr>
            <a:spLocks noGrp="1"/>
          </p:cNvSpPr>
          <p:nvPr>
            <p:ph sz="half" idx="21" hasCustomPrompt="1"/>
          </p:nvPr>
        </p:nvSpPr>
        <p:spPr bwMode="gray">
          <a:xfrm>
            <a:off x="6745572" y="1799617"/>
            <a:ext cx="1992372" cy="2656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lIns="216000" tIns="324000" rIns="108000" bIns="108000"/>
          <a:lstStyle>
            <a:lvl1pPr marL="0" indent="0"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73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2pPr>
            <a:lvl3pPr marL="109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5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 marL="145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 marL="1815750" indent="-285750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Text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940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405053" y="1799616"/>
            <a:ext cx="2674152" cy="1507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Picture 2"/>
          <p:cNvSpPr>
            <a:spLocks noGrp="1"/>
          </p:cNvSpPr>
          <p:nvPr>
            <p:ph type="pic" sz="quarter" idx="16"/>
          </p:nvPr>
        </p:nvSpPr>
        <p:spPr bwMode="gray">
          <a:xfrm>
            <a:off x="3244730" y="1799616"/>
            <a:ext cx="2674152" cy="1507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Picture 3"/>
          <p:cNvSpPr>
            <a:spLocks noGrp="1"/>
          </p:cNvSpPr>
          <p:nvPr>
            <p:ph type="pic" sz="quarter" idx="17"/>
          </p:nvPr>
        </p:nvSpPr>
        <p:spPr bwMode="gray">
          <a:xfrm>
            <a:off x="6084406" y="1799616"/>
            <a:ext cx="2653931" cy="1507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14" name="Text 1"/>
          <p:cNvSpPr>
            <a:spLocks noGrp="1"/>
          </p:cNvSpPr>
          <p:nvPr>
            <p:ph type="body" idx="18" hasCustomPrompt="1"/>
          </p:nvPr>
        </p:nvSpPr>
        <p:spPr bwMode="gray">
          <a:xfrm>
            <a:off x="405053" y="3306836"/>
            <a:ext cx="2674152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5" name="Content 1"/>
          <p:cNvSpPr>
            <a:spLocks noGrp="1"/>
          </p:cNvSpPr>
          <p:nvPr>
            <p:ph sz="half" idx="19" hasCustomPrompt="1"/>
          </p:nvPr>
        </p:nvSpPr>
        <p:spPr bwMode="gray">
          <a:xfrm>
            <a:off x="405053" y="3784060"/>
            <a:ext cx="2674152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1"/>
          <p:cNvSpPr>
            <a:spLocks noGrp="1"/>
          </p:cNvSpPr>
          <p:nvPr>
            <p:ph type="body" idx="20" hasCustomPrompt="1"/>
          </p:nvPr>
        </p:nvSpPr>
        <p:spPr bwMode="gray">
          <a:xfrm>
            <a:off x="3244730" y="3306836"/>
            <a:ext cx="2674152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7" name="Content 1"/>
          <p:cNvSpPr>
            <a:spLocks noGrp="1"/>
          </p:cNvSpPr>
          <p:nvPr>
            <p:ph sz="half" idx="21" hasCustomPrompt="1"/>
          </p:nvPr>
        </p:nvSpPr>
        <p:spPr bwMode="gray">
          <a:xfrm>
            <a:off x="3244730" y="3784060"/>
            <a:ext cx="2674152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Text 2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084406" y="3306836"/>
            <a:ext cx="2653931" cy="477224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rIns="144000" anchor="ctr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6084406" y="3784060"/>
            <a:ext cx="2653931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1325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Text bearbeiten</a:t>
            </a:r>
            <a:endParaRPr lang="en-US" dirty="0"/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bearbeiten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405053" y="1799616"/>
            <a:ext cx="2674152" cy="1984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Picture 2"/>
          <p:cNvSpPr>
            <a:spLocks noGrp="1"/>
          </p:cNvSpPr>
          <p:nvPr>
            <p:ph type="pic" sz="quarter" idx="16"/>
          </p:nvPr>
        </p:nvSpPr>
        <p:spPr bwMode="gray">
          <a:xfrm>
            <a:off x="3244730" y="1799616"/>
            <a:ext cx="2674152" cy="1984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Picture 3"/>
          <p:cNvSpPr>
            <a:spLocks noGrp="1"/>
          </p:cNvSpPr>
          <p:nvPr>
            <p:ph type="pic" sz="quarter" idx="17"/>
          </p:nvPr>
        </p:nvSpPr>
        <p:spPr bwMode="gray">
          <a:xfrm>
            <a:off x="6084406" y="1799616"/>
            <a:ext cx="2653931" cy="19844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ECECEC"/>
            </a:solidFill>
          </a:ln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15" name="Content 1"/>
          <p:cNvSpPr>
            <a:spLocks noGrp="1"/>
          </p:cNvSpPr>
          <p:nvPr>
            <p:ph sz="half" idx="19" hasCustomPrompt="1"/>
          </p:nvPr>
        </p:nvSpPr>
        <p:spPr bwMode="gray">
          <a:xfrm>
            <a:off x="405053" y="3784060"/>
            <a:ext cx="2674152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Content 1"/>
          <p:cNvSpPr>
            <a:spLocks noGrp="1"/>
          </p:cNvSpPr>
          <p:nvPr>
            <p:ph sz="half" idx="21" hasCustomPrompt="1"/>
          </p:nvPr>
        </p:nvSpPr>
        <p:spPr bwMode="gray">
          <a:xfrm>
            <a:off x="3244730" y="3784060"/>
            <a:ext cx="2674152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9" name="Content 2"/>
          <p:cNvSpPr>
            <a:spLocks noGrp="1"/>
          </p:cNvSpPr>
          <p:nvPr>
            <p:ph sz="quarter" idx="4" hasCustomPrompt="1"/>
          </p:nvPr>
        </p:nvSpPr>
        <p:spPr bwMode="gray">
          <a:xfrm>
            <a:off x="6084406" y="3784060"/>
            <a:ext cx="2653931" cy="1660775"/>
          </a:xfrm>
          <a:prstGeom prst="rect">
            <a:avLst/>
          </a:prstGeom>
          <a:solidFill>
            <a:schemeClr val="bg1"/>
          </a:solidFill>
          <a:ln>
            <a:solidFill>
              <a:srgbClr val="ECECEC"/>
            </a:solidFill>
          </a:ln>
        </p:spPr>
        <p:txBody>
          <a:bodyPr lIns="252000" tIns="144000" rIns="252000" bIns="144000"/>
          <a:lstStyle>
            <a:lvl1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6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1500"/>
              </a:spcAft>
              <a:buClr>
                <a:schemeClr val="accent1"/>
              </a:buClr>
              <a:defRPr sz="14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200">
                <a:solidFill>
                  <a:schemeClr val="tx2"/>
                </a:solidFill>
                <a:latin typeface="Open Sans Light" panose="020B0306030504020204" pitchFamily="34" charset="0"/>
              </a:defRPr>
            </a:lvl3pPr>
            <a:lvl4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4pPr>
            <a:lvl5pPr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defRPr sz="1100">
                <a:solidFill>
                  <a:schemeClr val="tx2"/>
                </a:solidFill>
                <a:latin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52346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8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97860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99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SEIT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5100390" y="0"/>
            <a:ext cx="40436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1003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Content"/>
          <p:cNvSpPr>
            <a:spLocks noGrp="1"/>
          </p:cNvSpPr>
          <p:nvPr>
            <p:ph idx="1" hasCustomPrompt="1"/>
          </p:nvPr>
        </p:nvSpPr>
        <p:spPr>
          <a:xfrm>
            <a:off x="5451446" y="2060642"/>
            <a:ext cx="3426860" cy="35825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5451446" y="261255"/>
            <a:ext cx="3426860" cy="1420562"/>
          </a:xfrm>
          <a:prstGeom prst="rect">
            <a:avLst/>
          </a:prstGeo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8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42874"/>
          <a:stretch/>
        </p:blipFill>
        <p:spPr bwMode="auto">
          <a:xfrm>
            <a:off x="7299552" y="6145444"/>
            <a:ext cx="1547263" cy="4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177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SEI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5100390" y="0"/>
            <a:ext cx="4043610" cy="6858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6" name="Content"/>
          <p:cNvSpPr>
            <a:spLocks noGrp="1"/>
          </p:cNvSpPr>
          <p:nvPr>
            <p:ph idx="1" hasCustomPrompt="1"/>
          </p:nvPr>
        </p:nvSpPr>
        <p:spPr>
          <a:xfrm>
            <a:off x="5451446" y="2060642"/>
            <a:ext cx="3426860" cy="35825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"/>
          <p:cNvSpPr>
            <a:spLocks noGrp="1"/>
          </p:cNvSpPr>
          <p:nvPr>
            <p:ph type="title" hasCustomPrompt="1"/>
          </p:nvPr>
        </p:nvSpPr>
        <p:spPr>
          <a:xfrm>
            <a:off x="5451446" y="261255"/>
            <a:ext cx="3426860" cy="1420562"/>
          </a:xfrm>
          <a:prstGeom prst="rect">
            <a:avLst/>
          </a:prstGeo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1003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7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42874"/>
          <a:stretch/>
        </p:blipFill>
        <p:spPr bwMode="auto">
          <a:xfrm>
            <a:off x="7299552" y="6145444"/>
            <a:ext cx="1547263" cy="4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8158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+ SEI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5100390" y="0"/>
            <a:ext cx="4043610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6" name="Content"/>
          <p:cNvSpPr>
            <a:spLocks noGrp="1"/>
          </p:cNvSpPr>
          <p:nvPr>
            <p:ph idx="1" hasCustomPrompt="1"/>
          </p:nvPr>
        </p:nvSpPr>
        <p:spPr>
          <a:xfrm>
            <a:off x="5451446" y="2060642"/>
            <a:ext cx="3426860" cy="35825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1800">
                <a:solidFill>
                  <a:schemeClr val="tx2"/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+mn-lt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"/>
          <p:cNvSpPr>
            <a:spLocks noGrp="1"/>
          </p:cNvSpPr>
          <p:nvPr>
            <p:ph type="title" hasCustomPrompt="1"/>
          </p:nvPr>
        </p:nvSpPr>
        <p:spPr>
          <a:xfrm>
            <a:off x="5451446" y="261255"/>
            <a:ext cx="3426860" cy="1420562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1003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1" name="Grafik 10" descr="DDIM-plai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33820" y="6117320"/>
            <a:ext cx="1553441" cy="3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0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075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5053" y="432000"/>
            <a:ext cx="8333285" cy="1080000"/>
          </a:xfrm>
          <a:prstGeom prst="rect">
            <a:avLst/>
          </a:prstGeom>
        </p:spPr>
        <p:txBody>
          <a:bodyPr lIns="0" rIns="0"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972000"/>
            <a:ext cx="8333285" cy="54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297E62BD-833E-495D-B206-C01C06282E92" descr="8DEA90AD-5F0D-4EBA-918A-E0669BF6515E@fritz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42874"/>
          <a:stretch/>
        </p:blipFill>
        <p:spPr bwMode="auto">
          <a:xfrm>
            <a:off x="7299552" y="6145444"/>
            <a:ext cx="1547263" cy="4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179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5775960"/>
            <a:ext cx="9144000" cy="10972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11" name="Rechteck 10"/>
          <p:cNvSpPr/>
          <p:nvPr userDrawn="1"/>
        </p:nvSpPr>
        <p:spPr>
          <a:xfrm>
            <a:off x="0" y="0"/>
            <a:ext cx="9144000" cy="575895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2951484" y="6084000"/>
            <a:ext cx="324042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 err="1" smtClean="0"/>
              <a:t>Thema</a:t>
            </a:r>
            <a:endParaRPr lang="en-US" dirty="0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405053" y="6084000"/>
            <a:ext cx="675088" cy="360000"/>
          </a:xfrm>
          <a:prstGeom prst="rect">
            <a:avLst/>
          </a:prstGeom>
          <a:noFill/>
        </p:spPr>
        <p:txBody>
          <a:bodyPr vert="horz" lIns="0" tIns="0" rIns="0" bIns="0" rtlCol="0" anchor="b"/>
          <a:lstStyle>
            <a:lvl1pPr algn="l">
              <a:defRPr sz="1200" b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-15240"/>
            <a:ext cx="9144000" cy="58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/>
          </a:p>
        </p:txBody>
      </p:sp>
      <p:pic>
        <p:nvPicPr>
          <p:cNvPr id="9" name="Grafik 8" descr="DDIM-plain.png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7333820" y="6117320"/>
            <a:ext cx="1553441" cy="3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9" r:id="rId2"/>
    <p:sldLayoutId id="2147483748" r:id="rId3"/>
    <p:sldLayoutId id="2147483738" r:id="rId4"/>
    <p:sldLayoutId id="2147483740" r:id="rId5"/>
    <p:sldLayoutId id="2147483741" r:id="rId6"/>
    <p:sldLayoutId id="2147483747" r:id="rId7"/>
    <p:sldLayoutId id="2147483654" r:id="rId8"/>
    <p:sldLayoutId id="2147483749" r:id="rId9"/>
    <p:sldLayoutId id="2147483750" r:id="rId10"/>
    <p:sldLayoutId id="2147483745" r:id="rId11"/>
    <p:sldLayoutId id="2147483650" r:id="rId12"/>
    <p:sldLayoutId id="2147483672" r:id="rId13"/>
    <p:sldLayoutId id="2147483653" r:id="rId14"/>
    <p:sldLayoutId id="2147483701" r:id="rId15"/>
    <p:sldLayoutId id="2147483742" r:id="rId16"/>
    <p:sldLayoutId id="2147483744" r:id="rId17"/>
    <p:sldLayoutId id="2147483682" r:id="rId18"/>
    <p:sldLayoutId id="2147483743" r:id="rId19"/>
    <p:sldLayoutId id="2147483746" r:id="rId20"/>
    <p:sldLayoutId id="2147483779" r:id="rId21"/>
    <p:sldLayoutId id="2147483780" r:id="rId22"/>
    <p:sldLayoutId id="2147483781" r:id="rId23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Open Sans Light" panose="020B0306030504020204" pitchFamily="34" charset="0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8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9144000" cy="575895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 smtClean="0">
              <a:solidFill>
                <a:prstClr val="white"/>
              </a:solidFill>
            </a:endParaRPr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2951484" y="6084000"/>
            <a:ext cx="324042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DDIM PowerPoint-Master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405053" y="6084000"/>
            <a:ext cx="675088" cy="360000"/>
          </a:xfrm>
          <a:prstGeom prst="rect">
            <a:avLst/>
          </a:prstGeom>
          <a:noFill/>
        </p:spPr>
        <p:txBody>
          <a:bodyPr vert="horz" lIns="0" tIns="0" rIns="0" bIns="0" rtlCol="0" anchor="b"/>
          <a:lstStyle>
            <a:lvl1pPr algn="l">
              <a:defRPr sz="1200" b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2CEFE82-39F2-4F47-8A0C-D5AB3496FA5C}" type="slidenum">
              <a:rPr lang="en-US" smtClean="0">
                <a:solidFill>
                  <a:srgbClr val="2A91D0"/>
                </a:solidFill>
              </a:rPr>
              <a:pPr/>
              <a:t>‹Nr.›</a:t>
            </a:fld>
            <a:endParaRPr lang="en-US" dirty="0">
              <a:solidFill>
                <a:srgbClr val="2A91D0"/>
              </a:solidFill>
            </a:endParaRPr>
          </a:p>
        </p:txBody>
      </p:sp>
      <p:pic>
        <p:nvPicPr>
          <p:cNvPr id="7" name="Grafik 6" descr="DDIM-plain.png"/>
          <p:cNvPicPr>
            <a:picLocks noChangeAspect="1"/>
          </p:cNvPicPr>
          <p:nvPr userDrawn="1"/>
        </p:nvPicPr>
        <p:blipFill>
          <a:blip r:embed="rId28" cstate="print"/>
          <a:stretch>
            <a:fillRect/>
          </a:stretch>
        </p:blipFill>
        <p:spPr>
          <a:xfrm>
            <a:off x="7333820" y="6117320"/>
            <a:ext cx="1553441" cy="3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Open Sans Light" panose="020B0306030504020204" pitchFamily="34" charset="0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8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hyperlink" Target="http://www.boydeninterim.de/germanyinterim/index.html" TargetMode="External"/><Relationship Id="rId17" Type="http://schemas.openxmlformats.org/officeDocument/2006/relationships/image" Target="../media/image22.jpeg"/><Relationship Id="rId25" Type="http://schemas.openxmlformats.org/officeDocument/2006/relationships/image" Target="../media/image29.png"/><Relationship Id="rId2" Type="http://schemas.openxmlformats.org/officeDocument/2006/relationships/image" Target="../media/image9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24" Type="http://schemas.openxmlformats.org/officeDocument/2006/relationships/hyperlink" Target="http://d&#246;im.org/" TargetMode="External"/><Relationship Id="rId32" Type="http://schemas.openxmlformats.org/officeDocument/2006/relationships/image" Target="../media/image36.png"/><Relationship Id="rId5" Type="http://schemas.openxmlformats.org/officeDocument/2006/relationships/image" Target="../media/image12.png"/><Relationship Id="rId15" Type="http://schemas.openxmlformats.org/officeDocument/2006/relationships/hyperlink" Target="http://www.bankpower.de/" TargetMode="External"/><Relationship Id="rId23" Type="http://schemas.openxmlformats.org/officeDocument/2006/relationships/image" Target="../media/image28.png"/><Relationship Id="rId28" Type="http://schemas.openxmlformats.org/officeDocument/2006/relationships/image" Target="../media/image32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7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sz="3000" b="1" dirty="0" smtClean="0">
                <a:latin typeface="Open Sans Light" charset="0"/>
                <a:ea typeface="Open Sans Light" charset="0"/>
                <a:cs typeface="Open Sans Light" charset="0"/>
              </a:rPr>
              <a:t>DDIM - Dachgesellschaft Deutsches Interim Management </a:t>
            </a:r>
            <a:br>
              <a:rPr lang="de-DE" altLang="de-DE" sz="3000" b="1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3000" b="1" dirty="0" smtClean="0"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de-DE" altLang="de-DE" sz="3000" b="1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2000" dirty="0" smtClean="0">
                <a:latin typeface="Open Sans Light" charset="0"/>
                <a:ea typeface="Open Sans Light" charset="0"/>
                <a:cs typeface="Open Sans Light" charset="0"/>
              </a:rPr>
              <a:t>Deutschlands führender Wirtschafts- und Berufsverband für </a:t>
            </a:r>
            <a:br>
              <a:rPr lang="de-DE" altLang="de-DE" sz="2000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2000" dirty="0" smtClean="0">
                <a:latin typeface="Open Sans Light" charset="0"/>
                <a:ea typeface="Open Sans Light" charset="0"/>
                <a:cs typeface="Open Sans Light" charset="0"/>
              </a:rPr>
              <a:t>professionelles Interim Management stellt sich vor. </a:t>
            </a:r>
            <a:endParaRPr lang="de-DE" sz="200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1600" dirty="0" smtClean="0">
                <a:cs typeface="Tahoma" pitchFamily="34" charset="0"/>
              </a:rPr>
              <a:t>[Status: 2. Quartal 2017]</a:t>
            </a:r>
            <a:endParaRPr lang="de-DE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000" b="1" dirty="0" smtClean="0">
                <a:solidFill>
                  <a:schemeClr val="tx2">
                    <a:lumMod val="75000"/>
                  </a:schemeClr>
                </a:solidFill>
              </a:rPr>
              <a:t>Ihre Gastgeber</a:t>
            </a:r>
          </a:p>
        </p:txBody>
      </p:sp>
      <p:sp>
        <p:nvSpPr>
          <p:cNvPr id="734211" name="Rectangle 3"/>
          <p:cNvSpPr>
            <a:spLocks noChangeArrowheads="1"/>
          </p:cNvSpPr>
          <p:nvPr/>
        </p:nvSpPr>
        <p:spPr bwMode="gray">
          <a:xfrm>
            <a:off x="285688" y="1196975"/>
            <a:ext cx="6174488" cy="4752975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90000" rIns="90000" bIns="90000"/>
          <a:lstStyle/>
          <a:p>
            <a:pPr eaLnBrk="1" hangingPunct="1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de-DE" altLang="de-DE" sz="1600" b="1" dirty="0" smtClean="0">
                <a:solidFill>
                  <a:schemeClr val="tx2">
                    <a:lumMod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Herbert Baumann</a:t>
            </a:r>
          </a:p>
          <a:p>
            <a:pPr eaLnBrk="1" hangingPunct="1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de-DE" altLang="de-DE" sz="1400" dirty="0" smtClean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Interim </a:t>
            </a:r>
            <a:r>
              <a:rPr lang="de-DE" altLang="de-DE" sz="1400" dirty="0" smtClean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Manager, Vorstandsmitglied der DDIM </a:t>
            </a:r>
            <a:endParaRPr lang="de-DE" altLang="de-DE" sz="1400" dirty="0">
              <a:solidFill>
                <a:schemeClr val="accent1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eaLnBrk="1" hangingPunct="1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de-DE" altLang="de-DE" sz="1400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Inhaber Baumann Management Solutions</a:t>
            </a:r>
          </a:p>
          <a:p>
            <a:pPr eaLnBrk="1" hangingPunct="1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de-DE" sz="1400" dirty="0">
              <a:solidFill>
                <a:srgbClr val="5D6163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eaLnBrk="1" hangingPunct="1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Seit 1987 unterstützt Herbert Baumann mittelständische und Konzern-unternehmen dabei, ihren Unternehmenswert zu steigern. Dabei kann </a:t>
            </a:r>
            <a:r>
              <a:rPr lang="de-DE" sz="1400" b="0" dirty="0" smtClean="0">
                <a:latin typeface="Open Sans Light" charset="0"/>
                <a:ea typeface="Open Sans Light" charset="0"/>
                <a:cs typeface="Open Sans Light" charset="0"/>
              </a:rPr>
              <a:t>er </a:t>
            </a: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auf Erfahrungen sowohl als Consultant, wie auch als CEO, COO oder Führungskraft zurückgreifen. </a:t>
            </a:r>
          </a:p>
          <a:p>
            <a:pPr eaLnBrk="1" hangingPunct="1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de-DE" sz="1400" b="0" dirty="0">
              <a:latin typeface="Open Sans Light" charset="0"/>
              <a:ea typeface="Open Sans Light" charset="0"/>
              <a:cs typeface="Open Sans Light" charset="0"/>
            </a:endParaRPr>
          </a:p>
          <a:p>
            <a:pPr eaLnBrk="1" hangingPunct="1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Seine </a:t>
            </a:r>
            <a:r>
              <a:rPr lang="de-DE" sz="1400" dirty="0">
                <a:latin typeface="Open Sans Light" charset="0"/>
                <a:ea typeface="Open Sans Light" charset="0"/>
                <a:cs typeface="Open Sans Light" charset="0"/>
              </a:rPr>
              <a:t>Aufgabenschwerpunkte</a:t>
            </a: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 sind:</a:t>
            </a:r>
            <a:endParaRPr lang="de-DE" sz="800" b="0" dirty="0">
              <a:latin typeface="Open Sans Light" charset="0"/>
              <a:ea typeface="Open Sans Light" charset="0"/>
              <a:cs typeface="Open Sans Light" charset="0"/>
            </a:endParaRPr>
          </a:p>
          <a:p>
            <a:pPr marL="171450" indent="-171450" eaLnBrk="1" hangingPunct="1">
              <a:spcBef>
                <a:spcPct val="20000"/>
              </a:spcBef>
              <a:buClr>
                <a:srgbClr val="969696"/>
              </a:buClr>
              <a:buFont typeface="Arial" pitchFamily="34" charset="0"/>
              <a:buChar char="•"/>
              <a:defRPr/>
            </a:pP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Business Development / Wachstumsstrategien / Neukundenakquisition</a:t>
            </a:r>
          </a:p>
          <a:p>
            <a:pPr marL="171450" indent="-171450" eaLnBrk="1" hangingPunct="1">
              <a:spcBef>
                <a:spcPct val="20000"/>
              </a:spcBef>
              <a:buClr>
                <a:srgbClr val="969696"/>
              </a:buClr>
              <a:buFont typeface="Arial" pitchFamily="34" charset="0"/>
              <a:buChar char="•"/>
              <a:defRPr/>
            </a:pP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M&amp;A Projekte / Post Merger Integration / Steuerung internationaler Tochtergesellschaften  </a:t>
            </a:r>
          </a:p>
          <a:p>
            <a:pPr marL="171450" indent="-171450" eaLnBrk="1" hangingPunct="1">
              <a:spcBef>
                <a:spcPct val="20000"/>
              </a:spcBef>
              <a:buClr>
                <a:srgbClr val="969696"/>
              </a:buClr>
              <a:buFont typeface="Arial" pitchFamily="34" charset="0"/>
              <a:buChar char="•"/>
              <a:defRPr/>
            </a:pP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Prozessoptimierung / </a:t>
            </a:r>
            <a:r>
              <a:rPr lang="de-DE" sz="1400" b="0" dirty="0" err="1">
                <a:latin typeface="Open Sans Light" charset="0"/>
                <a:ea typeface="Open Sans Light" charset="0"/>
                <a:cs typeface="Open Sans Light" charset="0"/>
              </a:rPr>
              <a:t>Cost</a:t>
            </a: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 </a:t>
            </a:r>
            <a:r>
              <a:rPr lang="de-DE" sz="1400" b="0" dirty="0" err="1">
                <a:latin typeface="Open Sans Light" charset="0"/>
                <a:ea typeface="Open Sans Light" charset="0"/>
                <a:cs typeface="Open Sans Light" charset="0"/>
              </a:rPr>
              <a:t>Cutting</a:t>
            </a: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 / Optimierung Einkauf / Restrukturierung / Industrie 4.0 </a:t>
            </a:r>
          </a:p>
          <a:p>
            <a:pPr marL="171450" indent="-171450" eaLnBrk="1" hangingPunct="1">
              <a:spcBef>
                <a:spcPct val="20000"/>
              </a:spcBef>
              <a:buClr>
                <a:srgbClr val="969696"/>
              </a:buClr>
              <a:buFont typeface="Arial" pitchFamily="34" charset="0"/>
              <a:buChar char="•"/>
              <a:defRPr/>
            </a:pPr>
            <a:r>
              <a:rPr lang="de-DE" sz="1400" b="0" dirty="0" err="1">
                <a:latin typeface="Open Sans Light" charset="0"/>
                <a:ea typeface="Open Sans Light" charset="0"/>
                <a:cs typeface="Open Sans Light" charset="0"/>
              </a:rPr>
              <a:t>Generalistische</a:t>
            </a:r>
            <a:r>
              <a:rPr lang="de-DE" sz="1400" b="0" dirty="0">
                <a:latin typeface="Open Sans Light" charset="0"/>
                <a:ea typeface="Open Sans Light" charset="0"/>
                <a:cs typeface="Open Sans Light" charset="0"/>
              </a:rPr>
              <a:t> Unternehmensführung mit </a:t>
            </a:r>
            <a:r>
              <a:rPr lang="de-DE" sz="1400" b="0" dirty="0" smtClean="0">
                <a:latin typeface="Open Sans Light" charset="0"/>
                <a:ea typeface="Open Sans Light" charset="0"/>
                <a:cs typeface="Open Sans Light" charset="0"/>
              </a:rPr>
              <a:t>Hands-on-Führungsstil</a:t>
            </a:r>
            <a:endParaRPr lang="de-DE" sz="1400" b="0" dirty="0">
              <a:solidFill>
                <a:srgbClr val="5D6163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36872" name="Grafik 8"/>
          <p:cNvPicPr>
            <a:picLocks noChangeAspect="1" noChangeArrowheads="1"/>
          </p:cNvPicPr>
          <p:nvPr/>
        </p:nvPicPr>
        <p:blipFill>
          <a:blip r:embed="rId2"/>
          <a:srcRect l="36079" t="7231" r="26825" b="26859"/>
          <a:stretch>
            <a:fillRect/>
          </a:stretch>
        </p:blipFill>
        <p:spPr bwMode="auto">
          <a:xfrm>
            <a:off x="6619875" y="1344613"/>
            <a:ext cx="2128838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273050" y="163513"/>
            <a:ext cx="7170738" cy="774700"/>
          </a:xfrm>
        </p:spPr>
        <p:txBody>
          <a:bodyPr/>
          <a:lstStyle/>
          <a:p>
            <a:r>
              <a:rPr lang="de-DE" altLang="de-DE" sz="3000" b="1" dirty="0" smtClean="0">
                <a:solidFill>
                  <a:schemeClr val="tx2">
                    <a:lumMod val="75000"/>
                  </a:schemeClr>
                </a:solidFill>
              </a:rPr>
              <a:t>Wer sind wir?</a:t>
            </a:r>
          </a:p>
        </p:txBody>
      </p:sp>
      <p:sp>
        <p:nvSpPr>
          <p:cNvPr id="40963" name="Inhaltsplatzhalter 2"/>
          <p:cNvSpPr>
            <a:spLocks noGrp="1"/>
          </p:cNvSpPr>
          <p:nvPr>
            <p:ph idx="1"/>
          </p:nvPr>
        </p:nvSpPr>
        <p:spPr>
          <a:xfrm>
            <a:off x="279138" y="1173225"/>
            <a:ext cx="8159750" cy="4770438"/>
          </a:xfrm>
        </p:spPr>
        <p:txBody>
          <a:bodyPr/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969696"/>
              </a:buClr>
              <a:buNone/>
              <a:defRPr/>
            </a:pPr>
            <a:r>
              <a:rPr lang="de-DE" altLang="de-DE" sz="1600" dirty="0" smtClean="0">
                <a:latin typeface="Open Sans Light" charset="0"/>
                <a:ea typeface="Open Sans Light" charset="0"/>
                <a:cs typeface="Open Sans Light" charset="0"/>
              </a:rPr>
              <a:t>Die </a:t>
            </a:r>
            <a:r>
              <a:rPr lang="de-DE" altLang="de-DE" sz="1600" dirty="0">
                <a:latin typeface="Open Sans Light" charset="0"/>
                <a:ea typeface="Open Sans Light" charset="0"/>
                <a:cs typeface="Open Sans Light" charset="0"/>
              </a:rPr>
              <a:t>Dachgesellschaft Deutsches Interim Management e.V. </a:t>
            </a:r>
            <a:r>
              <a:rPr lang="de-DE" altLang="de-DE" sz="1600" b="1" dirty="0">
                <a:latin typeface="Open Sans Light" charset="0"/>
                <a:ea typeface="Open Sans Light" charset="0"/>
                <a:cs typeface="Open Sans Light" charset="0"/>
              </a:rPr>
              <a:t>(DDIM)</a:t>
            </a:r>
            <a:endParaRPr lang="de-DE" altLang="de-DE" sz="1600" b="1" dirty="0" smtClean="0">
              <a:latin typeface="Open Sans Light" charset="0"/>
              <a:ea typeface="Open Sans Light" charset="0"/>
              <a:cs typeface="Open Sans Light" charset="0"/>
            </a:endParaRPr>
          </a:p>
          <a:p>
            <a:pPr marL="177463" indent="-17746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de-DE" sz="1600" dirty="0" smtClean="0"/>
              <a:t>wurde 2003 gegründet.</a:t>
            </a:r>
          </a:p>
          <a:p>
            <a:pPr marL="177463" indent="-17746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de-DE" sz="1600" dirty="0" smtClean="0"/>
              <a:t>ist heute der </a:t>
            </a:r>
            <a:r>
              <a:rPr lang="de-DE" sz="1600" b="1" dirty="0" smtClean="0"/>
              <a:t>führende Wirtschaftsverband für professionelles Interim Management</a:t>
            </a:r>
            <a:r>
              <a:rPr lang="de-DE" sz="1600" dirty="0"/>
              <a:t> </a:t>
            </a:r>
            <a:r>
              <a:rPr lang="de-DE" sz="1600" dirty="0" smtClean="0"/>
              <a:t>und der Berufsverband der Interim Manager.</a:t>
            </a:r>
          </a:p>
          <a:p>
            <a:pPr marL="177463" indent="-17746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de-DE" sz="1600" dirty="0" smtClean="0"/>
              <a:t>ist die </a:t>
            </a:r>
            <a:r>
              <a:rPr lang="de-DE" sz="1600" b="1" dirty="0" smtClean="0"/>
              <a:t>Branchenvertretung</a:t>
            </a:r>
            <a:r>
              <a:rPr lang="de-DE" sz="1600" dirty="0" smtClean="0"/>
              <a:t> für das professionelle Interim Management gegenüber </a:t>
            </a:r>
            <a:r>
              <a:rPr lang="de-DE" sz="1600" b="1" dirty="0" smtClean="0"/>
              <a:t>Politik, Wirtschaft und Medien.</a:t>
            </a:r>
          </a:p>
          <a:p>
            <a:pPr marL="177463" indent="-17746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de-DE" sz="1600" dirty="0"/>
              <a:t>s</a:t>
            </a:r>
            <a:r>
              <a:rPr lang="de-DE" sz="1600" dirty="0" smtClean="0"/>
              <a:t>teht für</a:t>
            </a:r>
            <a:r>
              <a:rPr lang="de-DE" sz="1600" b="1" dirty="0" smtClean="0"/>
              <a:t> hohe Qualität im Interim Management</a:t>
            </a:r>
            <a:r>
              <a:rPr lang="de-DE" sz="1600" dirty="0" smtClean="0"/>
              <a:t>, sowohl für Interim Manager als auch für Provider und Sozietäten.</a:t>
            </a:r>
          </a:p>
          <a:p>
            <a:pPr marL="177463" indent="-17746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de-DE" sz="1600" dirty="0" smtClean="0"/>
              <a:t>fördert die </a:t>
            </a:r>
            <a:r>
              <a:rPr lang="de-DE" sz="1600" b="1" dirty="0" smtClean="0"/>
              <a:t>Professionalisierung des Interim Managements: </a:t>
            </a:r>
            <a:br>
              <a:rPr lang="de-DE" sz="1600" b="1" dirty="0" smtClean="0"/>
            </a:br>
            <a:r>
              <a:rPr lang="de-DE" sz="1600" dirty="0" smtClean="0"/>
              <a:t>Wir ...</a:t>
            </a:r>
          </a:p>
          <a:p>
            <a:pPr marL="928687" lvl="3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sz="1600" dirty="0" smtClean="0"/>
              <a:t>definieren </a:t>
            </a:r>
            <a:r>
              <a:rPr lang="de-DE" sz="1600" b="1" dirty="0" smtClean="0"/>
              <a:t>Branchenstandards</a:t>
            </a:r>
            <a:r>
              <a:rPr lang="de-DE" sz="1600" dirty="0" smtClean="0"/>
              <a:t>,</a:t>
            </a:r>
          </a:p>
          <a:p>
            <a:pPr marL="928687" lvl="3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sz="1600" dirty="0" smtClean="0"/>
              <a:t>engagieren uns für konsequente </a:t>
            </a:r>
            <a:r>
              <a:rPr lang="de-DE" sz="1600" b="1" dirty="0" smtClean="0"/>
              <a:t>Qualitätssicherung</a:t>
            </a:r>
            <a:r>
              <a:rPr lang="de-DE" sz="1600" dirty="0" smtClean="0"/>
              <a:t>, </a:t>
            </a:r>
          </a:p>
          <a:p>
            <a:pPr marL="928687" lvl="3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sz="1600" dirty="0" smtClean="0"/>
              <a:t>organisieren </a:t>
            </a:r>
            <a:r>
              <a:rPr lang="de-DE" sz="1600" b="1" dirty="0" smtClean="0"/>
              <a:t>Qualifizierungsangebote</a:t>
            </a:r>
            <a:r>
              <a:rPr lang="de-DE" sz="1600" dirty="0" smtClean="0"/>
              <a:t> und </a:t>
            </a:r>
          </a:p>
          <a:p>
            <a:pPr marL="928687" lvl="3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sz="1600" dirty="0"/>
              <a:t>d</a:t>
            </a:r>
            <a:r>
              <a:rPr lang="de-DE" sz="1600" dirty="0" smtClean="0"/>
              <a:t>en </a:t>
            </a:r>
            <a:r>
              <a:rPr lang="de-DE" sz="1600" b="1" dirty="0" smtClean="0"/>
              <a:t>Wissenstransfer</a:t>
            </a:r>
            <a:r>
              <a:rPr lang="de-DE" sz="1600" dirty="0" smtClean="0"/>
              <a:t> unserer Mitglieder.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defRPr/>
            </a:pPr>
            <a:endParaRPr lang="de-DE" dirty="0" smtClean="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726238" y="3873500"/>
            <a:ext cx="2174875" cy="2097088"/>
            <a:chOff x="142" y="1198"/>
            <a:chExt cx="2860" cy="2600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1483" y="1741"/>
              <a:ext cx="626" cy="1681"/>
              <a:chOff x="-1771" y="1204"/>
              <a:chExt cx="953" cy="2562"/>
            </a:xfrm>
          </p:grpSpPr>
          <p:sp>
            <p:nvSpPr>
              <p:cNvPr id="39971" name="Freeform 33"/>
              <p:cNvSpPr>
                <a:spLocks/>
              </p:cNvSpPr>
              <p:nvPr/>
            </p:nvSpPr>
            <p:spPr bwMode="gray">
              <a:xfrm>
                <a:off x="-1771" y="1204"/>
                <a:ext cx="953" cy="2562"/>
              </a:xfrm>
              <a:custGeom>
                <a:avLst/>
                <a:gdLst>
                  <a:gd name="T0" fmla="*/ 1 w 1905"/>
                  <a:gd name="T1" fmla="*/ 1 h 5123"/>
                  <a:gd name="T2" fmla="*/ 1 w 1905"/>
                  <a:gd name="T3" fmla="*/ 1 h 5123"/>
                  <a:gd name="T4" fmla="*/ 1 w 1905"/>
                  <a:gd name="T5" fmla="*/ 1 h 5123"/>
                  <a:gd name="T6" fmla="*/ 1 w 1905"/>
                  <a:gd name="T7" fmla="*/ 1 h 5123"/>
                  <a:gd name="T8" fmla="*/ 1 w 1905"/>
                  <a:gd name="T9" fmla="*/ 1 h 5123"/>
                  <a:gd name="T10" fmla="*/ 1 w 1905"/>
                  <a:gd name="T11" fmla="*/ 1 h 5123"/>
                  <a:gd name="T12" fmla="*/ 1 w 1905"/>
                  <a:gd name="T13" fmla="*/ 1 h 5123"/>
                  <a:gd name="T14" fmla="*/ 1 w 1905"/>
                  <a:gd name="T15" fmla="*/ 1 h 5123"/>
                  <a:gd name="T16" fmla="*/ 1 w 1905"/>
                  <a:gd name="T17" fmla="*/ 1 h 5123"/>
                  <a:gd name="T18" fmla="*/ 1 w 1905"/>
                  <a:gd name="T19" fmla="*/ 1 h 5123"/>
                  <a:gd name="T20" fmla="*/ 1 w 1905"/>
                  <a:gd name="T21" fmla="*/ 1 h 5123"/>
                  <a:gd name="T22" fmla="*/ 1 w 1905"/>
                  <a:gd name="T23" fmla="*/ 1 h 5123"/>
                  <a:gd name="T24" fmla="*/ 1 w 1905"/>
                  <a:gd name="T25" fmla="*/ 1 h 5123"/>
                  <a:gd name="T26" fmla="*/ 1 w 1905"/>
                  <a:gd name="T27" fmla="*/ 1 h 5123"/>
                  <a:gd name="T28" fmla="*/ 1 w 1905"/>
                  <a:gd name="T29" fmla="*/ 1 h 5123"/>
                  <a:gd name="T30" fmla="*/ 1 w 1905"/>
                  <a:gd name="T31" fmla="*/ 1 h 5123"/>
                  <a:gd name="T32" fmla="*/ 1 w 1905"/>
                  <a:gd name="T33" fmla="*/ 1 h 5123"/>
                  <a:gd name="T34" fmla="*/ 1 w 1905"/>
                  <a:gd name="T35" fmla="*/ 1 h 5123"/>
                  <a:gd name="T36" fmla="*/ 1 w 1905"/>
                  <a:gd name="T37" fmla="*/ 1 h 5123"/>
                  <a:gd name="T38" fmla="*/ 1 w 1905"/>
                  <a:gd name="T39" fmla="*/ 1 h 5123"/>
                  <a:gd name="T40" fmla="*/ 1 w 1905"/>
                  <a:gd name="T41" fmla="*/ 1 h 5123"/>
                  <a:gd name="T42" fmla="*/ 1 w 1905"/>
                  <a:gd name="T43" fmla="*/ 1 h 5123"/>
                  <a:gd name="T44" fmla="*/ 1 w 1905"/>
                  <a:gd name="T45" fmla="*/ 1 h 5123"/>
                  <a:gd name="T46" fmla="*/ 1 w 1905"/>
                  <a:gd name="T47" fmla="*/ 1 h 5123"/>
                  <a:gd name="T48" fmla="*/ 1 w 1905"/>
                  <a:gd name="T49" fmla="*/ 1 h 5123"/>
                  <a:gd name="T50" fmla="*/ 1 w 1905"/>
                  <a:gd name="T51" fmla="*/ 1 h 5123"/>
                  <a:gd name="T52" fmla="*/ 1 w 1905"/>
                  <a:gd name="T53" fmla="*/ 1 h 5123"/>
                  <a:gd name="T54" fmla="*/ 1 w 1905"/>
                  <a:gd name="T55" fmla="*/ 1 h 5123"/>
                  <a:gd name="T56" fmla="*/ 1 w 1905"/>
                  <a:gd name="T57" fmla="*/ 1 h 5123"/>
                  <a:gd name="T58" fmla="*/ 1 w 1905"/>
                  <a:gd name="T59" fmla="*/ 1 h 5123"/>
                  <a:gd name="T60" fmla="*/ 1 w 1905"/>
                  <a:gd name="T61" fmla="*/ 1 h 5123"/>
                  <a:gd name="T62" fmla="*/ 1 w 1905"/>
                  <a:gd name="T63" fmla="*/ 1 h 5123"/>
                  <a:gd name="T64" fmla="*/ 1 w 1905"/>
                  <a:gd name="T65" fmla="*/ 1 h 5123"/>
                  <a:gd name="T66" fmla="*/ 1 w 1905"/>
                  <a:gd name="T67" fmla="*/ 1 h 5123"/>
                  <a:gd name="T68" fmla="*/ 1 w 1905"/>
                  <a:gd name="T69" fmla="*/ 1 h 5123"/>
                  <a:gd name="T70" fmla="*/ 1 w 1905"/>
                  <a:gd name="T71" fmla="*/ 1 h 5123"/>
                  <a:gd name="T72" fmla="*/ 1 w 1905"/>
                  <a:gd name="T73" fmla="*/ 1 h 5123"/>
                  <a:gd name="T74" fmla="*/ 1 w 1905"/>
                  <a:gd name="T75" fmla="*/ 1 h 5123"/>
                  <a:gd name="T76" fmla="*/ 1 w 1905"/>
                  <a:gd name="T77" fmla="*/ 1 h 5123"/>
                  <a:gd name="T78" fmla="*/ 1 w 1905"/>
                  <a:gd name="T79" fmla="*/ 1 h 5123"/>
                  <a:gd name="T80" fmla="*/ 1 w 1905"/>
                  <a:gd name="T81" fmla="*/ 1 h 5123"/>
                  <a:gd name="T82" fmla="*/ 1 w 1905"/>
                  <a:gd name="T83" fmla="*/ 1 h 5123"/>
                  <a:gd name="T84" fmla="*/ 1 w 1905"/>
                  <a:gd name="T85" fmla="*/ 1 h 5123"/>
                  <a:gd name="T86" fmla="*/ 1 w 1905"/>
                  <a:gd name="T87" fmla="*/ 1 h 5123"/>
                  <a:gd name="T88" fmla="*/ 1 w 1905"/>
                  <a:gd name="T89" fmla="*/ 1 h 5123"/>
                  <a:gd name="T90" fmla="*/ 1 w 1905"/>
                  <a:gd name="T91" fmla="*/ 1 h 5123"/>
                  <a:gd name="T92" fmla="*/ 1 w 1905"/>
                  <a:gd name="T93" fmla="*/ 1 h 5123"/>
                  <a:gd name="T94" fmla="*/ 1 w 1905"/>
                  <a:gd name="T95" fmla="*/ 1 h 5123"/>
                  <a:gd name="T96" fmla="*/ 1 w 1905"/>
                  <a:gd name="T97" fmla="*/ 1 h 5123"/>
                  <a:gd name="T98" fmla="*/ 1 w 1905"/>
                  <a:gd name="T99" fmla="*/ 1 h 5123"/>
                  <a:gd name="T100" fmla="*/ 1 w 1905"/>
                  <a:gd name="T101" fmla="*/ 1 h 5123"/>
                  <a:gd name="T102" fmla="*/ 1 w 1905"/>
                  <a:gd name="T103" fmla="*/ 1 h 5123"/>
                  <a:gd name="T104" fmla="*/ 1 w 1905"/>
                  <a:gd name="T105" fmla="*/ 1 h 5123"/>
                  <a:gd name="T106" fmla="*/ 1 w 1905"/>
                  <a:gd name="T107" fmla="*/ 1 h 5123"/>
                  <a:gd name="T108" fmla="*/ 1 w 1905"/>
                  <a:gd name="T109" fmla="*/ 1 h 5123"/>
                  <a:gd name="T110" fmla="*/ 1 w 1905"/>
                  <a:gd name="T111" fmla="*/ 1 h 5123"/>
                  <a:gd name="T112" fmla="*/ 1 w 1905"/>
                  <a:gd name="T113" fmla="*/ 1 h 5123"/>
                  <a:gd name="T114" fmla="*/ 1 w 1905"/>
                  <a:gd name="T115" fmla="*/ 1 h 5123"/>
                  <a:gd name="T116" fmla="*/ 1 w 1905"/>
                  <a:gd name="T117" fmla="*/ 1 h 5123"/>
                  <a:gd name="T118" fmla="*/ 1 w 1905"/>
                  <a:gd name="T119" fmla="*/ 1 h 5123"/>
                  <a:gd name="T120" fmla="*/ 1 w 1905"/>
                  <a:gd name="T121" fmla="*/ 1 h 5123"/>
                  <a:gd name="T122" fmla="*/ 1 w 1905"/>
                  <a:gd name="T123" fmla="*/ 1 h 512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05"/>
                  <a:gd name="T187" fmla="*/ 0 h 5123"/>
                  <a:gd name="T188" fmla="*/ 1905 w 1905"/>
                  <a:gd name="T189" fmla="*/ 5123 h 512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05" h="5123">
                    <a:moveTo>
                      <a:pt x="940" y="3237"/>
                    </a:moveTo>
                    <a:lnTo>
                      <a:pt x="940" y="3240"/>
                    </a:lnTo>
                    <a:lnTo>
                      <a:pt x="935" y="3250"/>
                    </a:lnTo>
                    <a:lnTo>
                      <a:pt x="930" y="3263"/>
                    </a:lnTo>
                    <a:lnTo>
                      <a:pt x="924" y="3278"/>
                    </a:lnTo>
                    <a:lnTo>
                      <a:pt x="919" y="3292"/>
                    </a:lnTo>
                    <a:lnTo>
                      <a:pt x="914" y="3303"/>
                    </a:lnTo>
                    <a:lnTo>
                      <a:pt x="911" y="3311"/>
                    </a:lnTo>
                    <a:lnTo>
                      <a:pt x="909" y="3316"/>
                    </a:lnTo>
                    <a:lnTo>
                      <a:pt x="906" y="3329"/>
                    </a:lnTo>
                    <a:lnTo>
                      <a:pt x="901" y="3352"/>
                    </a:lnTo>
                    <a:lnTo>
                      <a:pt x="894" y="3382"/>
                    </a:lnTo>
                    <a:lnTo>
                      <a:pt x="886" y="3418"/>
                    </a:lnTo>
                    <a:lnTo>
                      <a:pt x="877" y="3460"/>
                    </a:lnTo>
                    <a:lnTo>
                      <a:pt x="869" y="3508"/>
                    </a:lnTo>
                    <a:lnTo>
                      <a:pt x="859" y="3560"/>
                    </a:lnTo>
                    <a:lnTo>
                      <a:pt x="849" y="3613"/>
                    </a:lnTo>
                    <a:lnTo>
                      <a:pt x="841" y="3671"/>
                    </a:lnTo>
                    <a:lnTo>
                      <a:pt x="840" y="3676"/>
                    </a:lnTo>
                    <a:lnTo>
                      <a:pt x="840" y="3689"/>
                    </a:lnTo>
                    <a:lnTo>
                      <a:pt x="838" y="3707"/>
                    </a:lnTo>
                    <a:lnTo>
                      <a:pt x="835" y="3728"/>
                    </a:lnTo>
                    <a:lnTo>
                      <a:pt x="828" y="3746"/>
                    </a:lnTo>
                    <a:lnTo>
                      <a:pt x="827" y="3752"/>
                    </a:lnTo>
                    <a:lnTo>
                      <a:pt x="825" y="3765"/>
                    </a:lnTo>
                    <a:lnTo>
                      <a:pt x="823" y="3788"/>
                    </a:lnTo>
                    <a:lnTo>
                      <a:pt x="820" y="3815"/>
                    </a:lnTo>
                    <a:lnTo>
                      <a:pt x="815" y="3846"/>
                    </a:lnTo>
                    <a:lnTo>
                      <a:pt x="811" y="3880"/>
                    </a:lnTo>
                    <a:lnTo>
                      <a:pt x="806" y="3915"/>
                    </a:lnTo>
                    <a:lnTo>
                      <a:pt x="801" y="3949"/>
                    </a:lnTo>
                    <a:lnTo>
                      <a:pt x="794" y="3980"/>
                    </a:lnTo>
                    <a:lnTo>
                      <a:pt x="790" y="4007"/>
                    </a:lnTo>
                    <a:lnTo>
                      <a:pt x="785" y="4028"/>
                    </a:lnTo>
                    <a:lnTo>
                      <a:pt x="780" y="4043"/>
                    </a:lnTo>
                    <a:lnTo>
                      <a:pt x="780" y="4048"/>
                    </a:lnTo>
                    <a:lnTo>
                      <a:pt x="778" y="4061"/>
                    </a:lnTo>
                    <a:lnTo>
                      <a:pt x="778" y="4077"/>
                    </a:lnTo>
                    <a:lnTo>
                      <a:pt x="777" y="4098"/>
                    </a:lnTo>
                    <a:lnTo>
                      <a:pt x="775" y="4119"/>
                    </a:lnTo>
                    <a:lnTo>
                      <a:pt x="773" y="4138"/>
                    </a:lnTo>
                    <a:lnTo>
                      <a:pt x="773" y="4154"/>
                    </a:lnTo>
                    <a:lnTo>
                      <a:pt x="773" y="4159"/>
                    </a:lnTo>
                    <a:lnTo>
                      <a:pt x="773" y="4172"/>
                    </a:lnTo>
                    <a:lnTo>
                      <a:pt x="775" y="4193"/>
                    </a:lnTo>
                    <a:lnTo>
                      <a:pt x="775" y="4216"/>
                    </a:lnTo>
                    <a:lnTo>
                      <a:pt x="773" y="4240"/>
                    </a:lnTo>
                    <a:lnTo>
                      <a:pt x="769" y="4261"/>
                    </a:lnTo>
                    <a:lnTo>
                      <a:pt x="769" y="4266"/>
                    </a:lnTo>
                    <a:lnTo>
                      <a:pt x="769" y="4280"/>
                    </a:lnTo>
                    <a:lnTo>
                      <a:pt x="767" y="4303"/>
                    </a:lnTo>
                    <a:lnTo>
                      <a:pt x="765" y="4332"/>
                    </a:lnTo>
                    <a:lnTo>
                      <a:pt x="764" y="4366"/>
                    </a:lnTo>
                    <a:lnTo>
                      <a:pt x="760" y="4401"/>
                    </a:lnTo>
                    <a:lnTo>
                      <a:pt x="757" y="4440"/>
                    </a:lnTo>
                    <a:lnTo>
                      <a:pt x="751" y="4477"/>
                    </a:lnTo>
                    <a:lnTo>
                      <a:pt x="744" y="4511"/>
                    </a:lnTo>
                    <a:lnTo>
                      <a:pt x="736" y="4542"/>
                    </a:lnTo>
                    <a:lnTo>
                      <a:pt x="727" y="4568"/>
                    </a:lnTo>
                    <a:lnTo>
                      <a:pt x="715" y="4587"/>
                    </a:lnTo>
                    <a:lnTo>
                      <a:pt x="702" y="4597"/>
                    </a:lnTo>
                    <a:lnTo>
                      <a:pt x="701" y="4600"/>
                    </a:lnTo>
                    <a:lnTo>
                      <a:pt x="694" y="4606"/>
                    </a:lnTo>
                    <a:lnTo>
                      <a:pt x="686" y="4616"/>
                    </a:lnTo>
                    <a:lnTo>
                      <a:pt x="678" y="4627"/>
                    </a:lnTo>
                    <a:lnTo>
                      <a:pt x="672" y="4637"/>
                    </a:lnTo>
                    <a:lnTo>
                      <a:pt x="667" y="4645"/>
                    </a:lnTo>
                    <a:lnTo>
                      <a:pt x="668" y="4648"/>
                    </a:lnTo>
                    <a:lnTo>
                      <a:pt x="670" y="4655"/>
                    </a:lnTo>
                    <a:lnTo>
                      <a:pt x="673" y="4666"/>
                    </a:lnTo>
                    <a:lnTo>
                      <a:pt x="675" y="4677"/>
                    </a:lnTo>
                    <a:lnTo>
                      <a:pt x="677" y="4689"/>
                    </a:lnTo>
                    <a:lnTo>
                      <a:pt x="678" y="4692"/>
                    </a:lnTo>
                    <a:lnTo>
                      <a:pt x="683" y="4700"/>
                    </a:lnTo>
                    <a:lnTo>
                      <a:pt x="688" y="4713"/>
                    </a:lnTo>
                    <a:lnTo>
                      <a:pt x="693" y="4729"/>
                    </a:lnTo>
                    <a:lnTo>
                      <a:pt x="697" y="4748"/>
                    </a:lnTo>
                    <a:lnTo>
                      <a:pt x="697" y="4771"/>
                    </a:lnTo>
                    <a:lnTo>
                      <a:pt x="693" y="4794"/>
                    </a:lnTo>
                    <a:lnTo>
                      <a:pt x="683" y="4818"/>
                    </a:lnTo>
                    <a:lnTo>
                      <a:pt x="683" y="4823"/>
                    </a:lnTo>
                    <a:lnTo>
                      <a:pt x="683" y="4832"/>
                    </a:lnTo>
                    <a:lnTo>
                      <a:pt x="681" y="4844"/>
                    </a:lnTo>
                    <a:lnTo>
                      <a:pt x="675" y="4855"/>
                    </a:lnTo>
                    <a:lnTo>
                      <a:pt x="675" y="4860"/>
                    </a:lnTo>
                    <a:lnTo>
                      <a:pt x="677" y="4870"/>
                    </a:lnTo>
                    <a:lnTo>
                      <a:pt x="678" y="4884"/>
                    </a:lnTo>
                    <a:lnTo>
                      <a:pt x="678" y="4899"/>
                    </a:lnTo>
                    <a:lnTo>
                      <a:pt x="678" y="4913"/>
                    </a:lnTo>
                    <a:lnTo>
                      <a:pt x="678" y="4926"/>
                    </a:lnTo>
                    <a:lnTo>
                      <a:pt x="677" y="4932"/>
                    </a:lnTo>
                    <a:lnTo>
                      <a:pt x="673" y="4934"/>
                    </a:lnTo>
                    <a:lnTo>
                      <a:pt x="665" y="4941"/>
                    </a:lnTo>
                    <a:lnTo>
                      <a:pt x="651" y="4950"/>
                    </a:lnTo>
                    <a:lnTo>
                      <a:pt x="630" y="4960"/>
                    </a:lnTo>
                    <a:lnTo>
                      <a:pt x="601" y="4970"/>
                    </a:lnTo>
                    <a:lnTo>
                      <a:pt x="567" y="4978"/>
                    </a:lnTo>
                    <a:lnTo>
                      <a:pt x="525" y="4984"/>
                    </a:lnTo>
                    <a:lnTo>
                      <a:pt x="481" y="4965"/>
                    </a:lnTo>
                    <a:lnTo>
                      <a:pt x="478" y="4966"/>
                    </a:lnTo>
                    <a:lnTo>
                      <a:pt x="471" y="4971"/>
                    </a:lnTo>
                    <a:lnTo>
                      <a:pt x="460" y="4979"/>
                    </a:lnTo>
                    <a:lnTo>
                      <a:pt x="449" y="4989"/>
                    </a:lnTo>
                    <a:lnTo>
                      <a:pt x="436" y="5000"/>
                    </a:lnTo>
                    <a:lnTo>
                      <a:pt x="426" y="5010"/>
                    </a:lnTo>
                    <a:lnTo>
                      <a:pt x="420" y="5018"/>
                    </a:lnTo>
                    <a:lnTo>
                      <a:pt x="412" y="5025"/>
                    </a:lnTo>
                    <a:lnTo>
                      <a:pt x="397" y="5033"/>
                    </a:lnTo>
                    <a:lnTo>
                      <a:pt x="375" y="5044"/>
                    </a:lnTo>
                    <a:lnTo>
                      <a:pt x="347" y="5055"/>
                    </a:lnTo>
                    <a:lnTo>
                      <a:pt x="313" y="5066"/>
                    </a:lnTo>
                    <a:lnTo>
                      <a:pt x="276" y="5076"/>
                    </a:lnTo>
                    <a:lnTo>
                      <a:pt x="234" y="5083"/>
                    </a:lnTo>
                    <a:lnTo>
                      <a:pt x="192" y="5087"/>
                    </a:lnTo>
                    <a:lnTo>
                      <a:pt x="147" y="5087"/>
                    </a:lnTo>
                    <a:lnTo>
                      <a:pt x="100" y="5083"/>
                    </a:lnTo>
                    <a:lnTo>
                      <a:pt x="55" y="5071"/>
                    </a:lnTo>
                    <a:lnTo>
                      <a:pt x="52" y="5071"/>
                    </a:lnTo>
                    <a:lnTo>
                      <a:pt x="42" y="5068"/>
                    </a:lnTo>
                    <a:lnTo>
                      <a:pt x="31" y="5063"/>
                    </a:lnTo>
                    <a:lnTo>
                      <a:pt x="18" y="5058"/>
                    </a:lnTo>
                    <a:lnTo>
                      <a:pt x="6" y="5052"/>
                    </a:lnTo>
                    <a:lnTo>
                      <a:pt x="0" y="5045"/>
                    </a:lnTo>
                    <a:lnTo>
                      <a:pt x="0" y="5039"/>
                    </a:lnTo>
                    <a:lnTo>
                      <a:pt x="0" y="5036"/>
                    </a:lnTo>
                    <a:lnTo>
                      <a:pt x="0" y="5029"/>
                    </a:lnTo>
                    <a:lnTo>
                      <a:pt x="2" y="5021"/>
                    </a:lnTo>
                    <a:lnTo>
                      <a:pt x="5" y="5013"/>
                    </a:lnTo>
                    <a:lnTo>
                      <a:pt x="13" y="5008"/>
                    </a:lnTo>
                    <a:lnTo>
                      <a:pt x="23" y="5007"/>
                    </a:lnTo>
                    <a:lnTo>
                      <a:pt x="23" y="5004"/>
                    </a:lnTo>
                    <a:lnTo>
                      <a:pt x="23" y="4994"/>
                    </a:lnTo>
                    <a:lnTo>
                      <a:pt x="26" y="4981"/>
                    </a:lnTo>
                    <a:lnTo>
                      <a:pt x="31" y="4966"/>
                    </a:lnTo>
                    <a:lnTo>
                      <a:pt x="40" y="4953"/>
                    </a:lnTo>
                    <a:lnTo>
                      <a:pt x="57" y="4942"/>
                    </a:lnTo>
                    <a:lnTo>
                      <a:pt x="57" y="4937"/>
                    </a:lnTo>
                    <a:lnTo>
                      <a:pt x="60" y="4931"/>
                    </a:lnTo>
                    <a:lnTo>
                      <a:pt x="66" y="4924"/>
                    </a:lnTo>
                    <a:lnTo>
                      <a:pt x="81" y="4915"/>
                    </a:lnTo>
                    <a:lnTo>
                      <a:pt x="105" y="4905"/>
                    </a:lnTo>
                    <a:lnTo>
                      <a:pt x="108" y="4903"/>
                    </a:lnTo>
                    <a:lnTo>
                      <a:pt x="119" y="4897"/>
                    </a:lnTo>
                    <a:lnTo>
                      <a:pt x="134" y="4889"/>
                    </a:lnTo>
                    <a:lnTo>
                      <a:pt x="152" y="4878"/>
                    </a:lnTo>
                    <a:lnTo>
                      <a:pt x="171" y="4866"/>
                    </a:lnTo>
                    <a:lnTo>
                      <a:pt x="191" y="4855"/>
                    </a:lnTo>
                    <a:lnTo>
                      <a:pt x="207" y="4845"/>
                    </a:lnTo>
                    <a:lnTo>
                      <a:pt x="220" y="4836"/>
                    </a:lnTo>
                    <a:lnTo>
                      <a:pt x="226" y="4831"/>
                    </a:lnTo>
                    <a:lnTo>
                      <a:pt x="229" y="4828"/>
                    </a:lnTo>
                    <a:lnTo>
                      <a:pt x="236" y="4818"/>
                    </a:lnTo>
                    <a:lnTo>
                      <a:pt x="245" y="4807"/>
                    </a:lnTo>
                    <a:lnTo>
                      <a:pt x="257" y="4792"/>
                    </a:lnTo>
                    <a:lnTo>
                      <a:pt x="266" y="4779"/>
                    </a:lnTo>
                    <a:lnTo>
                      <a:pt x="276" y="4766"/>
                    </a:lnTo>
                    <a:lnTo>
                      <a:pt x="281" y="4760"/>
                    </a:lnTo>
                    <a:lnTo>
                      <a:pt x="284" y="4756"/>
                    </a:lnTo>
                    <a:lnTo>
                      <a:pt x="289" y="4748"/>
                    </a:lnTo>
                    <a:lnTo>
                      <a:pt x="295" y="4739"/>
                    </a:lnTo>
                    <a:lnTo>
                      <a:pt x="304" y="4731"/>
                    </a:lnTo>
                    <a:lnTo>
                      <a:pt x="302" y="4729"/>
                    </a:lnTo>
                    <a:lnTo>
                      <a:pt x="299" y="4727"/>
                    </a:lnTo>
                    <a:lnTo>
                      <a:pt x="292" y="4723"/>
                    </a:lnTo>
                    <a:lnTo>
                      <a:pt x="286" y="4715"/>
                    </a:lnTo>
                    <a:lnTo>
                      <a:pt x="279" y="4703"/>
                    </a:lnTo>
                    <a:lnTo>
                      <a:pt x="273" y="4687"/>
                    </a:lnTo>
                    <a:lnTo>
                      <a:pt x="266" y="4668"/>
                    </a:lnTo>
                    <a:lnTo>
                      <a:pt x="260" y="4640"/>
                    </a:lnTo>
                    <a:lnTo>
                      <a:pt x="257" y="4608"/>
                    </a:lnTo>
                    <a:lnTo>
                      <a:pt x="255" y="4569"/>
                    </a:lnTo>
                    <a:lnTo>
                      <a:pt x="257" y="4521"/>
                    </a:lnTo>
                    <a:lnTo>
                      <a:pt x="257" y="4518"/>
                    </a:lnTo>
                    <a:lnTo>
                      <a:pt x="258" y="4503"/>
                    </a:lnTo>
                    <a:lnTo>
                      <a:pt x="260" y="4484"/>
                    </a:lnTo>
                    <a:lnTo>
                      <a:pt x="265" y="4456"/>
                    </a:lnTo>
                    <a:lnTo>
                      <a:pt x="270" y="4424"/>
                    </a:lnTo>
                    <a:lnTo>
                      <a:pt x="274" y="4387"/>
                    </a:lnTo>
                    <a:lnTo>
                      <a:pt x="283" y="4346"/>
                    </a:lnTo>
                    <a:lnTo>
                      <a:pt x="292" y="4304"/>
                    </a:lnTo>
                    <a:lnTo>
                      <a:pt x="304" y="4261"/>
                    </a:lnTo>
                    <a:lnTo>
                      <a:pt x="337" y="4041"/>
                    </a:lnTo>
                    <a:lnTo>
                      <a:pt x="337" y="4036"/>
                    </a:lnTo>
                    <a:lnTo>
                      <a:pt x="339" y="4023"/>
                    </a:lnTo>
                    <a:lnTo>
                      <a:pt x="342" y="4002"/>
                    </a:lnTo>
                    <a:lnTo>
                      <a:pt x="347" y="3977"/>
                    </a:lnTo>
                    <a:lnTo>
                      <a:pt x="352" y="3946"/>
                    </a:lnTo>
                    <a:lnTo>
                      <a:pt x="357" y="3912"/>
                    </a:lnTo>
                    <a:lnTo>
                      <a:pt x="362" y="3878"/>
                    </a:lnTo>
                    <a:lnTo>
                      <a:pt x="368" y="3846"/>
                    </a:lnTo>
                    <a:lnTo>
                      <a:pt x="373" y="3814"/>
                    </a:lnTo>
                    <a:lnTo>
                      <a:pt x="378" y="3786"/>
                    </a:lnTo>
                    <a:lnTo>
                      <a:pt x="383" y="3763"/>
                    </a:lnTo>
                    <a:lnTo>
                      <a:pt x="386" y="3746"/>
                    </a:lnTo>
                    <a:lnTo>
                      <a:pt x="386" y="3741"/>
                    </a:lnTo>
                    <a:lnTo>
                      <a:pt x="386" y="3723"/>
                    </a:lnTo>
                    <a:lnTo>
                      <a:pt x="386" y="3697"/>
                    </a:lnTo>
                    <a:lnTo>
                      <a:pt x="386" y="3663"/>
                    </a:lnTo>
                    <a:lnTo>
                      <a:pt x="386" y="3623"/>
                    </a:lnTo>
                    <a:lnTo>
                      <a:pt x="386" y="3579"/>
                    </a:lnTo>
                    <a:lnTo>
                      <a:pt x="386" y="3533"/>
                    </a:lnTo>
                    <a:lnTo>
                      <a:pt x="386" y="3484"/>
                    </a:lnTo>
                    <a:lnTo>
                      <a:pt x="386" y="3439"/>
                    </a:lnTo>
                    <a:lnTo>
                      <a:pt x="386" y="3395"/>
                    </a:lnTo>
                    <a:lnTo>
                      <a:pt x="386" y="3355"/>
                    </a:lnTo>
                    <a:lnTo>
                      <a:pt x="386" y="3323"/>
                    </a:lnTo>
                    <a:lnTo>
                      <a:pt x="384" y="3297"/>
                    </a:lnTo>
                    <a:lnTo>
                      <a:pt x="383" y="3281"/>
                    </a:lnTo>
                    <a:lnTo>
                      <a:pt x="381" y="3252"/>
                    </a:lnTo>
                    <a:lnTo>
                      <a:pt x="378" y="3215"/>
                    </a:lnTo>
                    <a:lnTo>
                      <a:pt x="376" y="3171"/>
                    </a:lnTo>
                    <a:lnTo>
                      <a:pt x="375" y="3124"/>
                    </a:lnTo>
                    <a:lnTo>
                      <a:pt x="376" y="3074"/>
                    </a:lnTo>
                    <a:lnTo>
                      <a:pt x="378" y="3026"/>
                    </a:lnTo>
                    <a:lnTo>
                      <a:pt x="378" y="3021"/>
                    </a:lnTo>
                    <a:lnTo>
                      <a:pt x="378" y="3009"/>
                    </a:lnTo>
                    <a:lnTo>
                      <a:pt x="376" y="2995"/>
                    </a:lnTo>
                    <a:lnTo>
                      <a:pt x="376" y="2977"/>
                    </a:lnTo>
                    <a:lnTo>
                      <a:pt x="375" y="2961"/>
                    </a:lnTo>
                    <a:lnTo>
                      <a:pt x="375" y="2950"/>
                    </a:lnTo>
                    <a:lnTo>
                      <a:pt x="375" y="2943"/>
                    </a:lnTo>
                    <a:lnTo>
                      <a:pt x="375" y="2937"/>
                    </a:lnTo>
                    <a:lnTo>
                      <a:pt x="373" y="2922"/>
                    </a:lnTo>
                    <a:lnTo>
                      <a:pt x="371" y="2901"/>
                    </a:lnTo>
                    <a:lnTo>
                      <a:pt x="371" y="2875"/>
                    </a:lnTo>
                    <a:lnTo>
                      <a:pt x="373" y="2846"/>
                    </a:lnTo>
                    <a:lnTo>
                      <a:pt x="376" y="2817"/>
                    </a:lnTo>
                    <a:lnTo>
                      <a:pt x="381" y="2790"/>
                    </a:lnTo>
                    <a:lnTo>
                      <a:pt x="391" y="2767"/>
                    </a:lnTo>
                    <a:lnTo>
                      <a:pt x="389" y="2764"/>
                    </a:lnTo>
                    <a:lnTo>
                      <a:pt x="389" y="2751"/>
                    </a:lnTo>
                    <a:lnTo>
                      <a:pt x="387" y="2733"/>
                    </a:lnTo>
                    <a:lnTo>
                      <a:pt x="389" y="2716"/>
                    </a:lnTo>
                    <a:lnTo>
                      <a:pt x="394" y="2696"/>
                    </a:lnTo>
                    <a:lnTo>
                      <a:pt x="391" y="2674"/>
                    </a:lnTo>
                    <a:lnTo>
                      <a:pt x="389" y="2672"/>
                    </a:lnTo>
                    <a:lnTo>
                      <a:pt x="387" y="2666"/>
                    </a:lnTo>
                    <a:lnTo>
                      <a:pt x="384" y="2656"/>
                    </a:lnTo>
                    <a:lnTo>
                      <a:pt x="383" y="2640"/>
                    </a:lnTo>
                    <a:lnTo>
                      <a:pt x="381" y="2619"/>
                    </a:lnTo>
                    <a:lnTo>
                      <a:pt x="381" y="2593"/>
                    </a:lnTo>
                    <a:lnTo>
                      <a:pt x="386" y="2559"/>
                    </a:lnTo>
                    <a:lnTo>
                      <a:pt x="384" y="2556"/>
                    </a:lnTo>
                    <a:lnTo>
                      <a:pt x="383" y="2546"/>
                    </a:lnTo>
                    <a:lnTo>
                      <a:pt x="379" y="2530"/>
                    </a:lnTo>
                    <a:lnTo>
                      <a:pt x="379" y="2509"/>
                    </a:lnTo>
                    <a:lnTo>
                      <a:pt x="381" y="2483"/>
                    </a:lnTo>
                    <a:lnTo>
                      <a:pt x="387" y="2454"/>
                    </a:lnTo>
                    <a:lnTo>
                      <a:pt x="381" y="2451"/>
                    </a:lnTo>
                    <a:lnTo>
                      <a:pt x="383" y="2396"/>
                    </a:lnTo>
                    <a:lnTo>
                      <a:pt x="384" y="2391"/>
                    </a:lnTo>
                    <a:lnTo>
                      <a:pt x="384" y="2377"/>
                    </a:lnTo>
                    <a:lnTo>
                      <a:pt x="386" y="2356"/>
                    </a:lnTo>
                    <a:lnTo>
                      <a:pt x="387" y="2328"/>
                    </a:lnTo>
                    <a:lnTo>
                      <a:pt x="389" y="2299"/>
                    </a:lnTo>
                    <a:lnTo>
                      <a:pt x="391" y="2268"/>
                    </a:lnTo>
                    <a:lnTo>
                      <a:pt x="392" y="2241"/>
                    </a:lnTo>
                    <a:lnTo>
                      <a:pt x="392" y="2215"/>
                    </a:lnTo>
                    <a:lnTo>
                      <a:pt x="394" y="2196"/>
                    </a:lnTo>
                    <a:lnTo>
                      <a:pt x="394" y="2184"/>
                    </a:lnTo>
                    <a:lnTo>
                      <a:pt x="394" y="2171"/>
                    </a:lnTo>
                    <a:lnTo>
                      <a:pt x="394" y="2149"/>
                    </a:lnTo>
                    <a:lnTo>
                      <a:pt x="396" y="2117"/>
                    </a:lnTo>
                    <a:lnTo>
                      <a:pt x="397" y="2078"/>
                    </a:lnTo>
                    <a:lnTo>
                      <a:pt x="399" y="2034"/>
                    </a:lnTo>
                    <a:lnTo>
                      <a:pt x="402" y="1986"/>
                    </a:lnTo>
                    <a:lnTo>
                      <a:pt x="407" y="1937"/>
                    </a:lnTo>
                    <a:lnTo>
                      <a:pt x="413" y="1887"/>
                    </a:lnTo>
                    <a:lnTo>
                      <a:pt x="420" y="1839"/>
                    </a:lnTo>
                    <a:lnTo>
                      <a:pt x="429" y="1795"/>
                    </a:lnTo>
                    <a:lnTo>
                      <a:pt x="431" y="1790"/>
                    </a:lnTo>
                    <a:lnTo>
                      <a:pt x="433" y="1781"/>
                    </a:lnTo>
                    <a:lnTo>
                      <a:pt x="438" y="1766"/>
                    </a:lnTo>
                    <a:lnTo>
                      <a:pt x="441" y="1750"/>
                    </a:lnTo>
                    <a:lnTo>
                      <a:pt x="446" y="1737"/>
                    </a:lnTo>
                    <a:lnTo>
                      <a:pt x="449" y="1727"/>
                    </a:lnTo>
                    <a:lnTo>
                      <a:pt x="449" y="1724"/>
                    </a:lnTo>
                    <a:lnTo>
                      <a:pt x="449" y="1716"/>
                    </a:lnTo>
                    <a:lnTo>
                      <a:pt x="447" y="1702"/>
                    </a:lnTo>
                    <a:lnTo>
                      <a:pt x="447" y="1682"/>
                    </a:lnTo>
                    <a:lnTo>
                      <a:pt x="449" y="1656"/>
                    </a:lnTo>
                    <a:lnTo>
                      <a:pt x="450" y="1624"/>
                    </a:lnTo>
                    <a:lnTo>
                      <a:pt x="455" y="1585"/>
                    </a:lnTo>
                    <a:lnTo>
                      <a:pt x="462" y="1540"/>
                    </a:lnTo>
                    <a:lnTo>
                      <a:pt x="457" y="1539"/>
                    </a:lnTo>
                    <a:lnTo>
                      <a:pt x="447" y="1535"/>
                    </a:lnTo>
                    <a:lnTo>
                      <a:pt x="434" y="1530"/>
                    </a:lnTo>
                    <a:lnTo>
                      <a:pt x="423" y="1526"/>
                    </a:lnTo>
                    <a:lnTo>
                      <a:pt x="417" y="1521"/>
                    </a:lnTo>
                    <a:lnTo>
                      <a:pt x="413" y="1521"/>
                    </a:lnTo>
                    <a:lnTo>
                      <a:pt x="404" y="1518"/>
                    </a:lnTo>
                    <a:lnTo>
                      <a:pt x="389" y="1513"/>
                    </a:lnTo>
                    <a:lnTo>
                      <a:pt x="375" y="1505"/>
                    </a:lnTo>
                    <a:lnTo>
                      <a:pt x="358" y="1493"/>
                    </a:lnTo>
                    <a:lnTo>
                      <a:pt x="346" y="1479"/>
                    </a:lnTo>
                    <a:lnTo>
                      <a:pt x="344" y="1479"/>
                    </a:lnTo>
                    <a:lnTo>
                      <a:pt x="337" y="1479"/>
                    </a:lnTo>
                    <a:lnTo>
                      <a:pt x="329" y="1479"/>
                    </a:lnTo>
                    <a:lnTo>
                      <a:pt x="321" y="1474"/>
                    </a:lnTo>
                    <a:lnTo>
                      <a:pt x="315" y="1466"/>
                    </a:lnTo>
                    <a:lnTo>
                      <a:pt x="310" y="1453"/>
                    </a:lnTo>
                    <a:lnTo>
                      <a:pt x="308" y="1450"/>
                    </a:lnTo>
                    <a:lnTo>
                      <a:pt x="304" y="1442"/>
                    </a:lnTo>
                    <a:lnTo>
                      <a:pt x="297" y="1430"/>
                    </a:lnTo>
                    <a:lnTo>
                      <a:pt x="287" y="1416"/>
                    </a:lnTo>
                    <a:lnTo>
                      <a:pt x="279" y="1400"/>
                    </a:lnTo>
                    <a:lnTo>
                      <a:pt x="271" y="1385"/>
                    </a:lnTo>
                    <a:lnTo>
                      <a:pt x="263" y="1367"/>
                    </a:lnTo>
                    <a:lnTo>
                      <a:pt x="255" y="1343"/>
                    </a:lnTo>
                    <a:lnTo>
                      <a:pt x="247" y="1311"/>
                    </a:lnTo>
                    <a:lnTo>
                      <a:pt x="244" y="1274"/>
                    </a:lnTo>
                    <a:lnTo>
                      <a:pt x="244" y="1235"/>
                    </a:lnTo>
                    <a:lnTo>
                      <a:pt x="247" y="1193"/>
                    </a:lnTo>
                    <a:lnTo>
                      <a:pt x="249" y="1188"/>
                    </a:lnTo>
                    <a:lnTo>
                      <a:pt x="250" y="1179"/>
                    </a:lnTo>
                    <a:lnTo>
                      <a:pt x="253" y="1162"/>
                    </a:lnTo>
                    <a:lnTo>
                      <a:pt x="257" y="1146"/>
                    </a:lnTo>
                    <a:lnTo>
                      <a:pt x="260" y="1133"/>
                    </a:lnTo>
                    <a:lnTo>
                      <a:pt x="263" y="1124"/>
                    </a:lnTo>
                    <a:lnTo>
                      <a:pt x="262" y="1120"/>
                    </a:lnTo>
                    <a:lnTo>
                      <a:pt x="258" y="1114"/>
                    </a:lnTo>
                    <a:lnTo>
                      <a:pt x="255" y="1103"/>
                    </a:lnTo>
                    <a:lnTo>
                      <a:pt x="255" y="1086"/>
                    </a:lnTo>
                    <a:lnTo>
                      <a:pt x="262" y="1069"/>
                    </a:lnTo>
                    <a:lnTo>
                      <a:pt x="263" y="1064"/>
                    </a:lnTo>
                    <a:lnTo>
                      <a:pt x="265" y="1056"/>
                    </a:lnTo>
                    <a:lnTo>
                      <a:pt x="271" y="1046"/>
                    </a:lnTo>
                    <a:lnTo>
                      <a:pt x="279" y="1035"/>
                    </a:lnTo>
                    <a:lnTo>
                      <a:pt x="292" y="1028"/>
                    </a:lnTo>
                    <a:lnTo>
                      <a:pt x="291" y="1025"/>
                    </a:lnTo>
                    <a:lnTo>
                      <a:pt x="289" y="1015"/>
                    </a:lnTo>
                    <a:lnTo>
                      <a:pt x="289" y="1003"/>
                    </a:lnTo>
                    <a:lnTo>
                      <a:pt x="292" y="988"/>
                    </a:lnTo>
                    <a:lnTo>
                      <a:pt x="302" y="975"/>
                    </a:lnTo>
                    <a:lnTo>
                      <a:pt x="308" y="962"/>
                    </a:lnTo>
                    <a:lnTo>
                      <a:pt x="308" y="959"/>
                    </a:lnTo>
                    <a:lnTo>
                      <a:pt x="312" y="948"/>
                    </a:lnTo>
                    <a:lnTo>
                      <a:pt x="315" y="933"/>
                    </a:lnTo>
                    <a:lnTo>
                      <a:pt x="320" y="914"/>
                    </a:lnTo>
                    <a:lnTo>
                      <a:pt x="320" y="910"/>
                    </a:lnTo>
                    <a:lnTo>
                      <a:pt x="323" y="901"/>
                    </a:lnTo>
                    <a:lnTo>
                      <a:pt x="328" y="886"/>
                    </a:lnTo>
                    <a:lnTo>
                      <a:pt x="333" y="872"/>
                    </a:lnTo>
                    <a:lnTo>
                      <a:pt x="341" y="856"/>
                    </a:lnTo>
                    <a:lnTo>
                      <a:pt x="350" y="843"/>
                    </a:lnTo>
                    <a:lnTo>
                      <a:pt x="352" y="841"/>
                    </a:lnTo>
                    <a:lnTo>
                      <a:pt x="357" y="836"/>
                    </a:lnTo>
                    <a:lnTo>
                      <a:pt x="365" y="831"/>
                    </a:lnTo>
                    <a:lnTo>
                      <a:pt x="378" y="827"/>
                    </a:lnTo>
                    <a:lnTo>
                      <a:pt x="396" y="823"/>
                    </a:lnTo>
                    <a:lnTo>
                      <a:pt x="399" y="822"/>
                    </a:lnTo>
                    <a:lnTo>
                      <a:pt x="410" y="820"/>
                    </a:lnTo>
                    <a:lnTo>
                      <a:pt x="426" y="817"/>
                    </a:lnTo>
                    <a:lnTo>
                      <a:pt x="446" y="815"/>
                    </a:lnTo>
                    <a:lnTo>
                      <a:pt x="470" y="814"/>
                    </a:lnTo>
                    <a:lnTo>
                      <a:pt x="497" y="814"/>
                    </a:lnTo>
                    <a:lnTo>
                      <a:pt x="526" y="818"/>
                    </a:lnTo>
                    <a:lnTo>
                      <a:pt x="531" y="817"/>
                    </a:lnTo>
                    <a:lnTo>
                      <a:pt x="546" y="815"/>
                    </a:lnTo>
                    <a:lnTo>
                      <a:pt x="565" y="814"/>
                    </a:lnTo>
                    <a:lnTo>
                      <a:pt x="589" y="812"/>
                    </a:lnTo>
                    <a:lnTo>
                      <a:pt x="615" y="810"/>
                    </a:lnTo>
                    <a:lnTo>
                      <a:pt x="641" y="810"/>
                    </a:lnTo>
                    <a:lnTo>
                      <a:pt x="665" y="810"/>
                    </a:lnTo>
                    <a:lnTo>
                      <a:pt x="683" y="815"/>
                    </a:lnTo>
                    <a:lnTo>
                      <a:pt x="710" y="810"/>
                    </a:lnTo>
                    <a:lnTo>
                      <a:pt x="714" y="809"/>
                    </a:lnTo>
                    <a:lnTo>
                      <a:pt x="720" y="804"/>
                    </a:lnTo>
                    <a:lnTo>
                      <a:pt x="731" y="794"/>
                    </a:lnTo>
                    <a:lnTo>
                      <a:pt x="746" y="786"/>
                    </a:lnTo>
                    <a:lnTo>
                      <a:pt x="759" y="775"/>
                    </a:lnTo>
                    <a:lnTo>
                      <a:pt x="772" y="765"/>
                    </a:lnTo>
                    <a:lnTo>
                      <a:pt x="781" y="757"/>
                    </a:lnTo>
                    <a:lnTo>
                      <a:pt x="788" y="752"/>
                    </a:lnTo>
                    <a:lnTo>
                      <a:pt x="790" y="749"/>
                    </a:lnTo>
                    <a:lnTo>
                      <a:pt x="793" y="739"/>
                    </a:lnTo>
                    <a:lnTo>
                      <a:pt x="799" y="730"/>
                    </a:lnTo>
                    <a:lnTo>
                      <a:pt x="806" y="720"/>
                    </a:lnTo>
                    <a:lnTo>
                      <a:pt x="817" y="714"/>
                    </a:lnTo>
                    <a:lnTo>
                      <a:pt x="830" y="715"/>
                    </a:lnTo>
                    <a:lnTo>
                      <a:pt x="836" y="705"/>
                    </a:lnTo>
                    <a:lnTo>
                      <a:pt x="836" y="702"/>
                    </a:lnTo>
                    <a:lnTo>
                      <a:pt x="835" y="693"/>
                    </a:lnTo>
                    <a:lnTo>
                      <a:pt x="832" y="680"/>
                    </a:lnTo>
                    <a:lnTo>
                      <a:pt x="828" y="663"/>
                    </a:lnTo>
                    <a:lnTo>
                      <a:pt x="827" y="647"/>
                    </a:lnTo>
                    <a:lnTo>
                      <a:pt x="827" y="631"/>
                    </a:lnTo>
                    <a:lnTo>
                      <a:pt x="825" y="626"/>
                    </a:lnTo>
                    <a:lnTo>
                      <a:pt x="822" y="617"/>
                    </a:lnTo>
                    <a:lnTo>
                      <a:pt x="817" y="602"/>
                    </a:lnTo>
                    <a:lnTo>
                      <a:pt x="811" y="584"/>
                    </a:lnTo>
                    <a:lnTo>
                      <a:pt x="806" y="567"/>
                    </a:lnTo>
                    <a:lnTo>
                      <a:pt x="802" y="550"/>
                    </a:lnTo>
                    <a:lnTo>
                      <a:pt x="801" y="539"/>
                    </a:lnTo>
                    <a:lnTo>
                      <a:pt x="799" y="541"/>
                    </a:lnTo>
                    <a:lnTo>
                      <a:pt x="796" y="542"/>
                    </a:lnTo>
                    <a:lnTo>
                      <a:pt x="791" y="542"/>
                    </a:lnTo>
                    <a:lnTo>
                      <a:pt x="786" y="542"/>
                    </a:lnTo>
                    <a:lnTo>
                      <a:pt x="780" y="539"/>
                    </a:lnTo>
                    <a:lnTo>
                      <a:pt x="773" y="533"/>
                    </a:lnTo>
                    <a:lnTo>
                      <a:pt x="770" y="520"/>
                    </a:lnTo>
                    <a:lnTo>
                      <a:pt x="767" y="502"/>
                    </a:lnTo>
                    <a:lnTo>
                      <a:pt x="765" y="499"/>
                    </a:lnTo>
                    <a:lnTo>
                      <a:pt x="762" y="492"/>
                    </a:lnTo>
                    <a:lnTo>
                      <a:pt x="757" y="483"/>
                    </a:lnTo>
                    <a:lnTo>
                      <a:pt x="752" y="470"/>
                    </a:lnTo>
                    <a:lnTo>
                      <a:pt x="748" y="457"/>
                    </a:lnTo>
                    <a:lnTo>
                      <a:pt x="746" y="442"/>
                    </a:lnTo>
                    <a:lnTo>
                      <a:pt x="746" y="429"/>
                    </a:lnTo>
                    <a:lnTo>
                      <a:pt x="751" y="418"/>
                    </a:lnTo>
                    <a:lnTo>
                      <a:pt x="760" y="410"/>
                    </a:lnTo>
                    <a:lnTo>
                      <a:pt x="777" y="405"/>
                    </a:lnTo>
                    <a:lnTo>
                      <a:pt x="775" y="402"/>
                    </a:lnTo>
                    <a:lnTo>
                      <a:pt x="772" y="391"/>
                    </a:lnTo>
                    <a:lnTo>
                      <a:pt x="769" y="378"/>
                    </a:lnTo>
                    <a:lnTo>
                      <a:pt x="765" y="362"/>
                    </a:lnTo>
                    <a:lnTo>
                      <a:pt x="762" y="349"/>
                    </a:lnTo>
                    <a:lnTo>
                      <a:pt x="762" y="339"/>
                    </a:lnTo>
                    <a:lnTo>
                      <a:pt x="762" y="334"/>
                    </a:lnTo>
                    <a:lnTo>
                      <a:pt x="760" y="323"/>
                    </a:lnTo>
                    <a:lnTo>
                      <a:pt x="759" y="310"/>
                    </a:lnTo>
                    <a:lnTo>
                      <a:pt x="759" y="300"/>
                    </a:lnTo>
                    <a:lnTo>
                      <a:pt x="757" y="297"/>
                    </a:lnTo>
                    <a:lnTo>
                      <a:pt x="757" y="287"/>
                    </a:lnTo>
                    <a:lnTo>
                      <a:pt x="757" y="274"/>
                    </a:lnTo>
                    <a:lnTo>
                      <a:pt x="760" y="260"/>
                    </a:lnTo>
                    <a:lnTo>
                      <a:pt x="760" y="255"/>
                    </a:lnTo>
                    <a:lnTo>
                      <a:pt x="764" y="244"/>
                    </a:lnTo>
                    <a:lnTo>
                      <a:pt x="767" y="232"/>
                    </a:lnTo>
                    <a:lnTo>
                      <a:pt x="770" y="221"/>
                    </a:lnTo>
                    <a:lnTo>
                      <a:pt x="772" y="216"/>
                    </a:lnTo>
                    <a:lnTo>
                      <a:pt x="775" y="207"/>
                    </a:lnTo>
                    <a:lnTo>
                      <a:pt x="780" y="194"/>
                    </a:lnTo>
                    <a:lnTo>
                      <a:pt x="788" y="184"/>
                    </a:lnTo>
                    <a:lnTo>
                      <a:pt x="790" y="179"/>
                    </a:lnTo>
                    <a:lnTo>
                      <a:pt x="791" y="169"/>
                    </a:lnTo>
                    <a:lnTo>
                      <a:pt x="796" y="156"/>
                    </a:lnTo>
                    <a:lnTo>
                      <a:pt x="804" y="147"/>
                    </a:lnTo>
                    <a:lnTo>
                      <a:pt x="806" y="144"/>
                    </a:lnTo>
                    <a:lnTo>
                      <a:pt x="809" y="139"/>
                    </a:lnTo>
                    <a:lnTo>
                      <a:pt x="814" y="131"/>
                    </a:lnTo>
                    <a:lnTo>
                      <a:pt x="820" y="124"/>
                    </a:lnTo>
                    <a:lnTo>
                      <a:pt x="825" y="119"/>
                    </a:lnTo>
                    <a:lnTo>
                      <a:pt x="828" y="108"/>
                    </a:lnTo>
                    <a:lnTo>
                      <a:pt x="838" y="100"/>
                    </a:lnTo>
                    <a:lnTo>
                      <a:pt x="840" y="97"/>
                    </a:lnTo>
                    <a:lnTo>
                      <a:pt x="844" y="87"/>
                    </a:lnTo>
                    <a:lnTo>
                      <a:pt x="849" y="76"/>
                    </a:lnTo>
                    <a:lnTo>
                      <a:pt x="856" y="66"/>
                    </a:lnTo>
                    <a:lnTo>
                      <a:pt x="859" y="76"/>
                    </a:lnTo>
                    <a:lnTo>
                      <a:pt x="859" y="73"/>
                    </a:lnTo>
                    <a:lnTo>
                      <a:pt x="864" y="66"/>
                    </a:lnTo>
                    <a:lnTo>
                      <a:pt x="870" y="58"/>
                    </a:lnTo>
                    <a:lnTo>
                      <a:pt x="877" y="48"/>
                    </a:lnTo>
                    <a:lnTo>
                      <a:pt x="885" y="40"/>
                    </a:lnTo>
                    <a:lnTo>
                      <a:pt x="883" y="50"/>
                    </a:lnTo>
                    <a:lnTo>
                      <a:pt x="886" y="48"/>
                    </a:lnTo>
                    <a:lnTo>
                      <a:pt x="893" y="43"/>
                    </a:lnTo>
                    <a:lnTo>
                      <a:pt x="903" y="39"/>
                    </a:lnTo>
                    <a:lnTo>
                      <a:pt x="914" y="35"/>
                    </a:lnTo>
                    <a:lnTo>
                      <a:pt x="927" y="34"/>
                    </a:lnTo>
                    <a:lnTo>
                      <a:pt x="928" y="32"/>
                    </a:lnTo>
                    <a:lnTo>
                      <a:pt x="935" y="27"/>
                    </a:lnTo>
                    <a:lnTo>
                      <a:pt x="943" y="21"/>
                    </a:lnTo>
                    <a:lnTo>
                      <a:pt x="954" y="14"/>
                    </a:lnTo>
                    <a:lnTo>
                      <a:pt x="964" y="11"/>
                    </a:lnTo>
                    <a:lnTo>
                      <a:pt x="969" y="19"/>
                    </a:lnTo>
                    <a:lnTo>
                      <a:pt x="970" y="19"/>
                    </a:lnTo>
                    <a:lnTo>
                      <a:pt x="972" y="18"/>
                    </a:lnTo>
                    <a:lnTo>
                      <a:pt x="974" y="14"/>
                    </a:lnTo>
                    <a:lnTo>
                      <a:pt x="977" y="11"/>
                    </a:lnTo>
                    <a:lnTo>
                      <a:pt x="982" y="10"/>
                    </a:lnTo>
                    <a:lnTo>
                      <a:pt x="987" y="6"/>
                    </a:lnTo>
                    <a:lnTo>
                      <a:pt x="990" y="6"/>
                    </a:lnTo>
                    <a:lnTo>
                      <a:pt x="999" y="0"/>
                    </a:lnTo>
                    <a:lnTo>
                      <a:pt x="999" y="8"/>
                    </a:lnTo>
                    <a:lnTo>
                      <a:pt x="999" y="11"/>
                    </a:lnTo>
                    <a:lnTo>
                      <a:pt x="1001" y="14"/>
                    </a:lnTo>
                    <a:lnTo>
                      <a:pt x="1004" y="21"/>
                    </a:lnTo>
                    <a:lnTo>
                      <a:pt x="1006" y="27"/>
                    </a:lnTo>
                    <a:lnTo>
                      <a:pt x="1019" y="32"/>
                    </a:lnTo>
                    <a:lnTo>
                      <a:pt x="1016" y="19"/>
                    </a:lnTo>
                    <a:lnTo>
                      <a:pt x="1019" y="21"/>
                    </a:lnTo>
                    <a:lnTo>
                      <a:pt x="1027" y="26"/>
                    </a:lnTo>
                    <a:lnTo>
                      <a:pt x="1038" y="34"/>
                    </a:lnTo>
                    <a:lnTo>
                      <a:pt x="1048" y="43"/>
                    </a:lnTo>
                    <a:lnTo>
                      <a:pt x="1056" y="53"/>
                    </a:lnTo>
                    <a:lnTo>
                      <a:pt x="1058" y="53"/>
                    </a:lnTo>
                    <a:lnTo>
                      <a:pt x="1059" y="53"/>
                    </a:lnTo>
                    <a:lnTo>
                      <a:pt x="1062" y="53"/>
                    </a:lnTo>
                    <a:lnTo>
                      <a:pt x="1067" y="53"/>
                    </a:lnTo>
                    <a:lnTo>
                      <a:pt x="1070" y="55"/>
                    </a:lnTo>
                    <a:lnTo>
                      <a:pt x="1074" y="56"/>
                    </a:lnTo>
                    <a:lnTo>
                      <a:pt x="1079" y="60"/>
                    </a:lnTo>
                    <a:lnTo>
                      <a:pt x="1080" y="58"/>
                    </a:lnTo>
                    <a:lnTo>
                      <a:pt x="1087" y="58"/>
                    </a:lnTo>
                    <a:lnTo>
                      <a:pt x="1095" y="60"/>
                    </a:lnTo>
                    <a:lnTo>
                      <a:pt x="1103" y="66"/>
                    </a:lnTo>
                    <a:lnTo>
                      <a:pt x="1112" y="76"/>
                    </a:lnTo>
                    <a:lnTo>
                      <a:pt x="1116" y="77"/>
                    </a:lnTo>
                    <a:lnTo>
                      <a:pt x="1119" y="79"/>
                    </a:lnTo>
                    <a:lnTo>
                      <a:pt x="1122" y="82"/>
                    </a:lnTo>
                    <a:lnTo>
                      <a:pt x="1127" y="85"/>
                    </a:lnTo>
                    <a:lnTo>
                      <a:pt x="1130" y="89"/>
                    </a:lnTo>
                    <a:lnTo>
                      <a:pt x="1135" y="92"/>
                    </a:lnTo>
                    <a:lnTo>
                      <a:pt x="1138" y="92"/>
                    </a:lnTo>
                    <a:lnTo>
                      <a:pt x="1146" y="97"/>
                    </a:lnTo>
                    <a:lnTo>
                      <a:pt x="1156" y="103"/>
                    </a:lnTo>
                    <a:lnTo>
                      <a:pt x="1167" y="114"/>
                    </a:lnTo>
                    <a:lnTo>
                      <a:pt x="1177" y="127"/>
                    </a:lnTo>
                    <a:lnTo>
                      <a:pt x="1183" y="144"/>
                    </a:lnTo>
                    <a:lnTo>
                      <a:pt x="1185" y="145"/>
                    </a:lnTo>
                    <a:lnTo>
                      <a:pt x="1192" y="152"/>
                    </a:lnTo>
                    <a:lnTo>
                      <a:pt x="1200" y="163"/>
                    </a:lnTo>
                    <a:lnTo>
                      <a:pt x="1208" y="177"/>
                    </a:lnTo>
                    <a:lnTo>
                      <a:pt x="1216" y="195"/>
                    </a:lnTo>
                    <a:lnTo>
                      <a:pt x="1221" y="216"/>
                    </a:lnTo>
                    <a:lnTo>
                      <a:pt x="1221" y="239"/>
                    </a:lnTo>
                    <a:lnTo>
                      <a:pt x="1222" y="242"/>
                    </a:lnTo>
                    <a:lnTo>
                      <a:pt x="1224" y="252"/>
                    </a:lnTo>
                    <a:lnTo>
                      <a:pt x="1227" y="266"/>
                    </a:lnTo>
                    <a:lnTo>
                      <a:pt x="1227" y="286"/>
                    </a:lnTo>
                    <a:lnTo>
                      <a:pt x="1224" y="311"/>
                    </a:lnTo>
                    <a:lnTo>
                      <a:pt x="1224" y="315"/>
                    </a:lnTo>
                    <a:lnTo>
                      <a:pt x="1224" y="324"/>
                    </a:lnTo>
                    <a:lnTo>
                      <a:pt x="1222" y="336"/>
                    </a:lnTo>
                    <a:lnTo>
                      <a:pt x="1221" y="345"/>
                    </a:lnTo>
                    <a:lnTo>
                      <a:pt x="1221" y="349"/>
                    </a:lnTo>
                    <a:lnTo>
                      <a:pt x="1219" y="358"/>
                    </a:lnTo>
                    <a:lnTo>
                      <a:pt x="1217" y="371"/>
                    </a:lnTo>
                    <a:lnTo>
                      <a:pt x="1216" y="386"/>
                    </a:lnTo>
                    <a:lnTo>
                      <a:pt x="1214" y="397"/>
                    </a:lnTo>
                    <a:lnTo>
                      <a:pt x="1213" y="405"/>
                    </a:lnTo>
                    <a:lnTo>
                      <a:pt x="1217" y="405"/>
                    </a:lnTo>
                    <a:lnTo>
                      <a:pt x="1222" y="407"/>
                    </a:lnTo>
                    <a:lnTo>
                      <a:pt x="1229" y="408"/>
                    </a:lnTo>
                    <a:lnTo>
                      <a:pt x="1235" y="412"/>
                    </a:lnTo>
                    <a:lnTo>
                      <a:pt x="1242" y="418"/>
                    </a:lnTo>
                    <a:lnTo>
                      <a:pt x="1245" y="428"/>
                    </a:lnTo>
                    <a:lnTo>
                      <a:pt x="1246" y="441"/>
                    </a:lnTo>
                    <a:lnTo>
                      <a:pt x="1245" y="457"/>
                    </a:lnTo>
                    <a:lnTo>
                      <a:pt x="1240" y="478"/>
                    </a:lnTo>
                    <a:lnTo>
                      <a:pt x="1230" y="504"/>
                    </a:lnTo>
                    <a:lnTo>
                      <a:pt x="1229" y="507"/>
                    </a:lnTo>
                    <a:lnTo>
                      <a:pt x="1229" y="512"/>
                    </a:lnTo>
                    <a:lnTo>
                      <a:pt x="1225" y="520"/>
                    </a:lnTo>
                    <a:lnTo>
                      <a:pt x="1221" y="528"/>
                    </a:lnTo>
                    <a:lnTo>
                      <a:pt x="1214" y="536"/>
                    </a:lnTo>
                    <a:lnTo>
                      <a:pt x="1206" y="541"/>
                    </a:lnTo>
                    <a:lnTo>
                      <a:pt x="1195" y="541"/>
                    </a:lnTo>
                    <a:lnTo>
                      <a:pt x="1182" y="536"/>
                    </a:lnTo>
                    <a:lnTo>
                      <a:pt x="1180" y="539"/>
                    </a:lnTo>
                    <a:lnTo>
                      <a:pt x="1179" y="550"/>
                    </a:lnTo>
                    <a:lnTo>
                      <a:pt x="1175" y="565"/>
                    </a:lnTo>
                    <a:lnTo>
                      <a:pt x="1172" y="581"/>
                    </a:lnTo>
                    <a:lnTo>
                      <a:pt x="1169" y="599"/>
                    </a:lnTo>
                    <a:lnTo>
                      <a:pt x="1164" y="649"/>
                    </a:lnTo>
                    <a:lnTo>
                      <a:pt x="1163" y="652"/>
                    </a:lnTo>
                    <a:lnTo>
                      <a:pt x="1161" y="663"/>
                    </a:lnTo>
                    <a:lnTo>
                      <a:pt x="1159" y="676"/>
                    </a:lnTo>
                    <a:lnTo>
                      <a:pt x="1156" y="688"/>
                    </a:lnTo>
                    <a:lnTo>
                      <a:pt x="1153" y="697"/>
                    </a:lnTo>
                    <a:lnTo>
                      <a:pt x="1158" y="709"/>
                    </a:lnTo>
                    <a:lnTo>
                      <a:pt x="1159" y="709"/>
                    </a:lnTo>
                    <a:lnTo>
                      <a:pt x="1163" y="709"/>
                    </a:lnTo>
                    <a:lnTo>
                      <a:pt x="1169" y="712"/>
                    </a:lnTo>
                    <a:lnTo>
                      <a:pt x="1174" y="718"/>
                    </a:lnTo>
                    <a:lnTo>
                      <a:pt x="1180" y="730"/>
                    </a:lnTo>
                    <a:lnTo>
                      <a:pt x="1185" y="746"/>
                    </a:lnTo>
                    <a:lnTo>
                      <a:pt x="1187" y="749"/>
                    </a:lnTo>
                    <a:lnTo>
                      <a:pt x="1193" y="757"/>
                    </a:lnTo>
                    <a:lnTo>
                      <a:pt x="1201" y="768"/>
                    </a:lnTo>
                    <a:lnTo>
                      <a:pt x="1211" y="781"/>
                    </a:lnTo>
                    <a:lnTo>
                      <a:pt x="1221" y="793"/>
                    </a:lnTo>
                    <a:lnTo>
                      <a:pt x="1230" y="802"/>
                    </a:lnTo>
                    <a:lnTo>
                      <a:pt x="1232" y="804"/>
                    </a:lnTo>
                    <a:lnTo>
                      <a:pt x="1238" y="807"/>
                    </a:lnTo>
                    <a:lnTo>
                      <a:pt x="1246" y="812"/>
                    </a:lnTo>
                    <a:lnTo>
                      <a:pt x="1253" y="818"/>
                    </a:lnTo>
                    <a:lnTo>
                      <a:pt x="1256" y="823"/>
                    </a:lnTo>
                    <a:lnTo>
                      <a:pt x="1259" y="823"/>
                    </a:lnTo>
                    <a:lnTo>
                      <a:pt x="1266" y="822"/>
                    </a:lnTo>
                    <a:lnTo>
                      <a:pt x="1279" y="822"/>
                    </a:lnTo>
                    <a:lnTo>
                      <a:pt x="1298" y="822"/>
                    </a:lnTo>
                    <a:lnTo>
                      <a:pt x="1322" y="822"/>
                    </a:lnTo>
                    <a:lnTo>
                      <a:pt x="1351" y="825"/>
                    </a:lnTo>
                    <a:lnTo>
                      <a:pt x="1389" y="831"/>
                    </a:lnTo>
                    <a:lnTo>
                      <a:pt x="1432" y="841"/>
                    </a:lnTo>
                    <a:lnTo>
                      <a:pt x="1435" y="843"/>
                    </a:lnTo>
                    <a:lnTo>
                      <a:pt x="1448" y="844"/>
                    </a:lnTo>
                    <a:lnTo>
                      <a:pt x="1466" y="849"/>
                    </a:lnTo>
                    <a:lnTo>
                      <a:pt x="1487" y="854"/>
                    </a:lnTo>
                    <a:lnTo>
                      <a:pt x="1510" y="859"/>
                    </a:lnTo>
                    <a:lnTo>
                      <a:pt x="1531" y="865"/>
                    </a:lnTo>
                    <a:lnTo>
                      <a:pt x="1550" y="870"/>
                    </a:lnTo>
                    <a:lnTo>
                      <a:pt x="1563" y="875"/>
                    </a:lnTo>
                    <a:lnTo>
                      <a:pt x="1571" y="878"/>
                    </a:lnTo>
                    <a:lnTo>
                      <a:pt x="1573" y="878"/>
                    </a:lnTo>
                    <a:lnTo>
                      <a:pt x="1579" y="880"/>
                    </a:lnTo>
                    <a:lnTo>
                      <a:pt x="1589" y="881"/>
                    </a:lnTo>
                    <a:lnTo>
                      <a:pt x="1598" y="886"/>
                    </a:lnTo>
                    <a:lnTo>
                      <a:pt x="1610" y="894"/>
                    </a:lnTo>
                    <a:lnTo>
                      <a:pt x="1618" y="907"/>
                    </a:lnTo>
                    <a:lnTo>
                      <a:pt x="1623" y="927"/>
                    </a:lnTo>
                    <a:lnTo>
                      <a:pt x="1624" y="930"/>
                    </a:lnTo>
                    <a:lnTo>
                      <a:pt x="1628" y="941"/>
                    </a:lnTo>
                    <a:lnTo>
                      <a:pt x="1632" y="956"/>
                    </a:lnTo>
                    <a:lnTo>
                      <a:pt x="1637" y="972"/>
                    </a:lnTo>
                    <a:lnTo>
                      <a:pt x="1640" y="990"/>
                    </a:lnTo>
                    <a:lnTo>
                      <a:pt x="1640" y="1007"/>
                    </a:lnTo>
                    <a:lnTo>
                      <a:pt x="1642" y="1009"/>
                    </a:lnTo>
                    <a:lnTo>
                      <a:pt x="1645" y="1012"/>
                    </a:lnTo>
                    <a:lnTo>
                      <a:pt x="1652" y="1020"/>
                    </a:lnTo>
                    <a:lnTo>
                      <a:pt x="1657" y="1032"/>
                    </a:lnTo>
                    <a:lnTo>
                      <a:pt x="1660" y="1048"/>
                    </a:lnTo>
                    <a:lnTo>
                      <a:pt x="1661" y="1070"/>
                    </a:lnTo>
                    <a:lnTo>
                      <a:pt x="1665" y="1072"/>
                    </a:lnTo>
                    <a:lnTo>
                      <a:pt x="1673" y="1077"/>
                    </a:lnTo>
                    <a:lnTo>
                      <a:pt x="1681" y="1085"/>
                    </a:lnTo>
                    <a:lnTo>
                      <a:pt x="1689" y="1096"/>
                    </a:lnTo>
                    <a:lnTo>
                      <a:pt x="1694" y="1111"/>
                    </a:lnTo>
                    <a:lnTo>
                      <a:pt x="1692" y="1128"/>
                    </a:lnTo>
                    <a:lnTo>
                      <a:pt x="1684" y="1146"/>
                    </a:lnTo>
                    <a:lnTo>
                      <a:pt x="1699" y="1229"/>
                    </a:lnTo>
                    <a:lnTo>
                      <a:pt x="1700" y="1233"/>
                    </a:lnTo>
                    <a:lnTo>
                      <a:pt x="1703" y="1246"/>
                    </a:lnTo>
                    <a:lnTo>
                      <a:pt x="1708" y="1267"/>
                    </a:lnTo>
                    <a:lnTo>
                      <a:pt x="1715" y="1293"/>
                    </a:lnTo>
                    <a:lnTo>
                      <a:pt x="1720" y="1324"/>
                    </a:lnTo>
                    <a:lnTo>
                      <a:pt x="1723" y="1358"/>
                    </a:lnTo>
                    <a:lnTo>
                      <a:pt x="1724" y="1395"/>
                    </a:lnTo>
                    <a:lnTo>
                      <a:pt x="1723" y="1432"/>
                    </a:lnTo>
                    <a:lnTo>
                      <a:pt x="1720" y="1468"/>
                    </a:lnTo>
                    <a:lnTo>
                      <a:pt x="1720" y="1471"/>
                    </a:lnTo>
                    <a:lnTo>
                      <a:pt x="1723" y="1480"/>
                    </a:lnTo>
                    <a:lnTo>
                      <a:pt x="1724" y="1493"/>
                    </a:lnTo>
                    <a:lnTo>
                      <a:pt x="1724" y="1508"/>
                    </a:lnTo>
                    <a:lnTo>
                      <a:pt x="1721" y="1526"/>
                    </a:lnTo>
                    <a:lnTo>
                      <a:pt x="1711" y="1543"/>
                    </a:lnTo>
                    <a:lnTo>
                      <a:pt x="1695" y="1561"/>
                    </a:lnTo>
                    <a:lnTo>
                      <a:pt x="1694" y="1564"/>
                    </a:lnTo>
                    <a:lnTo>
                      <a:pt x="1689" y="1572"/>
                    </a:lnTo>
                    <a:lnTo>
                      <a:pt x="1681" y="1585"/>
                    </a:lnTo>
                    <a:lnTo>
                      <a:pt x="1669" y="1600"/>
                    </a:lnTo>
                    <a:lnTo>
                      <a:pt x="1658" y="1614"/>
                    </a:lnTo>
                    <a:lnTo>
                      <a:pt x="1647" y="1629"/>
                    </a:lnTo>
                    <a:lnTo>
                      <a:pt x="1636" y="1640"/>
                    </a:lnTo>
                    <a:lnTo>
                      <a:pt x="1624" y="1648"/>
                    </a:lnTo>
                    <a:lnTo>
                      <a:pt x="1616" y="1650"/>
                    </a:lnTo>
                    <a:lnTo>
                      <a:pt x="1611" y="1650"/>
                    </a:lnTo>
                    <a:lnTo>
                      <a:pt x="1598" y="1650"/>
                    </a:lnTo>
                    <a:lnTo>
                      <a:pt x="1584" y="1650"/>
                    </a:lnTo>
                    <a:lnTo>
                      <a:pt x="1569" y="1648"/>
                    </a:lnTo>
                    <a:lnTo>
                      <a:pt x="1560" y="1644"/>
                    </a:lnTo>
                    <a:lnTo>
                      <a:pt x="1556" y="1645"/>
                    </a:lnTo>
                    <a:lnTo>
                      <a:pt x="1548" y="1648"/>
                    </a:lnTo>
                    <a:lnTo>
                      <a:pt x="1535" y="1652"/>
                    </a:lnTo>
                    <a:lnTo>
                      <a:pt x="1519" y="1652"/>
                    </a:lnTo>
                    <a:lnTo>
                      <a:pt x="1503" y="1647"/>
                    </a:lnTo>
                    <a:lnTo>
                      <a:pt x="1510" y="1771"/>
                    </a:lnTo>
                    <a:lnTo>
                      <a:pt x="1516" y="1790"/>
                    </a:lnTo>
                    <a:lnTo>
                      <a:pt x="1516" y="1795"/>
                    </a:lnTo>
                    <a:lnTo>
                      <a:pt x="1519" y="1807"/>
                    </a:lnTo>
                    <a:lnTo>
                      <a:pt x="1523" y="1824"/>
                    </a:lnTo>
                    <a:lnTo>
                      <a:pt x="1527" y="1845"/>
                    </a:lnTo>
                    <a:lnTo>
                      <a:pt x="1529" y="1866"/>
                    </a:lnTo>
                    <a:lnTo>
                      <a:pt x="1531" y="1887"/>
                    </a:lnTo>
                    <a:lnTo>
                      <a:pt x="1531" y="1905"/>
                    </a:lnTo>
                    <a:lnTo>
                      <a:pt x="1526" y="1918"/>
                    </a:lnTo>
                    <a:lnTo>
                      <a:pt x="1516" y="1905"/>
                    </a:lnTo>
                    <a:lnTo>
                      <a:pt x="1516" y="1912"/>
                    </a:lnTo>
                    <a:lnTo>
                      <a:pt x="1516" y="1926"/>
                    </a:lnTo>
                    <a:lnTo>
                      <a:pt x="1514" y="1947"/>
                    </a:lnTo>
                    <a:lnTo>
                      <a:pt x="1514" y="1971"/>
                    </a:lnTo>
                    <a:lnTo>
                      <a:pt x="1514" y="1999"/>
                    </a:lnTo>
                    <a:lnTo>
                      <a:pt x="1514" y="2026"/>
                    </a:lnTo>
                    <a:lnTo>
                      <a:pt x="1514" y="2050"/>
                    </a:lnTo>
                    <a:lnTo>
                      <a:pt x="1513" y="2068"/>
                    </a:lnTo>
                    <a:lnTo>
                      <a:pt x="1511" y="2079"/>
                    </a:lnTo>
                    <a:lnTo>
                      <a:pt x="1513" y="2084"/>
                    </a:lnTo>
                    <a:lnTo>
                      <a:pt x="1514" y="2099"/>
                    </a:lnTo>
                    <a:lnTo>
                      <a:pt x="1518" y="2121"/>
                    </a:lnTo>
                    <a:lnTo>
                      <a:pt x="1521" y="2151"/>
                    </a:lnTo>
                    <a:lnTo>
                      <a:pt x="1526" y="2183"/>
                    </a:lnTo>
                    <a:lnTo>
                      <a:pt x="1531" y="2218"/>
                    </a:lnTo>
                    <a:lnTo>
                      <a:pt x="1534" y="2255"/>
                    </a:lnTo>
                    <a:lnTo>
                      <a:pt x="1539" y="2291"/>
                    </a:lnTo>
                    <a:lnTo>
                      <a:pt x="1542" y="2325"/>
                    </a:lnTo>
                    <a:lnTo>
                      <a:pt x="1545" y="2354"/>
                    </a:lnTo>
                    <a:lnTo>
                      <a:pt x="1548" y="2377"/>
                    </a:lnTo>
                    <a:lnTo>
                      <a:pt x="1550" y="2391"/>
                    </a:lnTo>
                    <a:lnTo>
                      <a:pt x="1550" y="2394"/>
                    </a:lnTo>
                    <a:lnTo>
                      <a:pt x="1553" y="2402"/>
                    </a:lnTo>
                    <a:lnTo>
                      <a:pt x="1556" y="2414"/>
                    </a:lnTo>
                    <a:lnTo>
                      <a:pt x="1560" y="2427"/>
                    </a:lnTo>
                    <a:lnTo>
                      <a:pt x="1563" y="2438"/>
                    </a:lnTo>
                    <a:lnTo>
                      <a:pt x="1563" y="2448"/>
                    </a:lnTo>
                    <a:lnTo>
                      <a:pt x="1560" y="2451"/>
                    </a:lnTo>
                    <a:lnTo>
                      <a:pt x="1556" y="2452"/>
                    </a:lnTo>
                    <a:lnTo>
                      <a:pt x="1548" y="2456"/>
                    </a:lnTo>
                    <a:lnTo>
                      <a:pt x="1539" y="2461"/>
                    </a:lnTo>
                    <a:lnTo>
                      <a:pt x="1526" y="2461"/>
                    </a:lnTo>
                    <a:lnTo>
                      <a:pt x="1527" y="2464"/>
                    </a:lnTo>
                    <a:lnTo>
                      <a:pt x="1531" y="2473"/>
                    </a:lnTo>
                    <a:lnTo>
                      <a:pt x="1534" y="2486"/>
                    </a:lnTo>
                    <a:lnTo>
                      <a:pt x="1539" y="2501"/>
                    </a:lnTo>
                    <a:lnTo>
                      <a:pt x="1542" y="2515"/>
                    </a:lnTo>
                    <a:lnTo>
                      <a:pt x="1544" y="2528"/>
                    </a:lnTo>
                    <a:lnTo>
                      <a:pt x="1544" y="2538"/>
                    </a:lnTo>
                    <a:lnTo>
                      <a:pt x="1545" y="2541"/>
                    </a:lnTo>
                    <a:lnTo>
                      <a:pt x="1548" y="2553"/>
                    </a:lnTo>
                    <a:lnTo>
                      <a:pt x="1552" y="2569"/>
                    </a:lnTo>
                    <a:lnTo>
                      <a:pt x="1556" y="2590"/>
                    </a:lnTo>
                    <a:lnTo>
                      <a:pt x="1560" y="2614"/>
                    </a:lnTo>
                    <a:lnTo>
                      <a:pt x="1563" y="2638"/>
                    </a:lnTo>
                    <a:lnTo>
                      <a:pt x="1565" y="2662"/>
                    </a:lnTo>
                    <a:lnTo>
                      <a:pt x="1563" y="2685"/>
                    </a:lnTo>
                    <a:lnTo>
                      <a:pt x="1558" y="2704"/>
                    </a:lnTo>
                    <a:lnTo>
                      <a:pt x="1558" y="2709"/>
                    </a:lnTo>
                    <a:lnTo>
                      <a:pt x="1560" y="2724"/>
                    </a:lnTo>
                    <a:lnTo>
                      <a:pt x="1561" y="2746"/>
                    </a:lnTo>
                    <a:lnTo>
                      <a:pt x="1561" y="2775"/>
                    </a:lnTo>
                    <a:lnTo>
                      <a:pt x="1561" y="2809"/>
                    </a:lnTo>
                    <a:lnTo>
                      <a:pt x="1560" y="2846"/>
                    </a:lnTo>
                    <a:lnTo>
                      <a:pt x="1560" y="2851"/>
                    </a:lnTo>
                    <a:lnTo>
                      <a:pt x="1560" y="2867"/>
                    </a:lnTo>
                    <a:lnTo>
                      <a:pt x="1560" y="2890"/>
                    </a:lnTo>
                    <a:lnTo>
                      <a:pt x="1558" y="2921"/>
                    </a:lnTo>
                    <a:lnTo>
                      <a:pt x="1558" y="2955"/>
                    </a:lnTo>
                    <a:lnTo>
                      <a:pt x="1556" y="2990"/>
                    </a:lnTo>
                    <a:lnTo>
                      <a:pt x="1555" y="3029"/>
                    </a:lnTo>
                    <a:lnTo>
                      <a:pt x="1553" y="3064"/>
                    </a:lnTo>
                    <a:lnTo>
                      <a:pt x="1552" y="3098"/>
                    </a:lnTo>
                    <a:lnTo>
                      <a:pt x="1550" y="3129"/>
                    </a:lnTo>
                    <a:lnTo>
                      <a:pt x="1550" y="3134"/>
                    </a:lnTo>
                    <a:lnTo>
                      <a:pt x="1548" y="3148"/>
                    </a:lnTo>
                    <a:lnTo>
                      <a:pt x="1548" y="3171"/>
                    </a:lnTo>
                    <a:lnTo>
                      <a:pt x="1547" y="3200"/>
                    </a:lnTo>
                    <a:lnTo>
                      <a:pt x="1547" y="3234"/>
                    </a:lnTo>
                    <a:lnTo>
                      <a:pt x="1545" y="3271"/>
                    </a:lnTo>
                    <a:lnTo>
                      <a:pt x="1544" y="3310"/>
                    </a:lnTo>
                    <a:lnTo>
                      <a:pt x="1542" y="3349"/>
                    </a:lnTo>
                    <a:lnTo>
                      <a:pt x="1540" y="3386"/>
                    </a:lnTo>
                    <a:lnTo>
                      <a:pt x="1537" y="3421"/>
                    </a:lnTo>
                    <a:lnTo>
                      <a:pt x="1535" y="3450"/>
                    </a:lnTo>
                    <a:lnTo>
                      <a:pt x="1534" y="3474"/>
                    </a:lnTo>
                    <a:lnTo>
                      <a:pt x="1532" y="3568"/>
                    </a:lnTo>
                    <a:lnTo>
                      <a:pt x="1556" y="3877"/>
                    </a:lnTo>
                    <a:lnTo>
                      <a:pt x="1558" y="3881"/>
                    </a:lnTo>
                    <a:lnTo>
                      <a:pt x="1560" y="3896"/>
                    </a:lnTo>
                    <a:lnTo>
                      <a:pt x="1563" y="3919"/>
                    </a:lnTo>
                    <a:lnTo>
                      <a:pt x="1566" y="3946"/>
                    </a:lnTo>
                    <a:lnTo>
                      <a:pt x="1571" y="3975"/>
                    </a:lnTo>
                    <a:lnTo>
                      <a:pt x="1574" y="4007"/>
                    </a:lnTo>
                    <a:lnTo>
                      <a:pt x="1579" y="4038"/>
                    </a:lnTo>
                    <a:lnTo>
                      <a:pt x="1582" y="4067"/>
                    </a:lnTo>
                    <a:lnTo>
                      <a:pt x="1584" y="4091"/>
                    </a:lnTo>
                    <a:lnTo>
                      <a:pt x="1586" y="4109"/>
                    </a:lnTo>
                    <a:lnTo>
                      <a:pt x="1586" y="4114"/>
                    </a:lnTo>
                    <a:lnTo>
                      <a:pt x="1589" y="4125"/>
                    </a:lnTo>
                    <a:lnTo>
                      <a:pt x="1594" y="4143"/>
                    </a:lnTo>
                    <a:lnTo>
                      <a:pt x="1598" y="4164"/>
                    </a:lnTo>
                    <a:lnTo>
                      <a:pt x="1603" y="4190"/>
                    </a:lnTo>
                    <a:lnTo>
                      <a:pt x="1610" y="4217"/>
                    </a:lnTo>
                    <a:lnTo>
                      <a:pt x="1615" y="4245"/>
                    </a:lnTo>
                    <a:lnTo>
                      <a:pt x="1619" y="4270"/>
                    </a:lnTo>
                    <a:lnTo>
                      <a:pt x="1623" y="4293"/>
                    </a:lnTo>
                    <a:lnTo>
                      <a:pt x="1624" y="4312"/>
                    </a:lnTo>
                    <a:lnTo>
                      <a:pt x="1626" y="4317"/>
                    </a:lnTo>
                    <a:lnTo>
                      <a:pt x="1629" y="4332"/>
                    </a:lnTo>
                    <a:lnTo>
                      <a:pt x="1632" y="4351"/>
                    </a:lnTo>
                    <a:lnTo>
                      <a:pt x="1639" y="4379"/>
                    </a:lnTo>
                    <a:lnTo>
                      <a:pt x="1644" y="4409"/>
                    </a:lnTo>
                    <a:lnTo>
                      <a:pt x="1648" y="4443"/>
                    </a:lnTo>
                    <a:lnTo>
                      <a:pt x="1653" y="4479"/>
                    </a:lnTo>
                    <a:lnTo>
                      <a:pt x="1658" y="4514"/>
                    </a:lnTo>
                    <a:lnTo>
                      <a:pt x="1660" y="4550"/>
                    </a:lnTo>
                    <a:lnTo>
                      <a:pt x="1660" y="4580"/>
                    </a:lnTo>
                    <a:lnTo>
                      <a:pt x="1657" y="4608"/>
                    </a:lnTo>
                    <a:lnTo>
                      <a:pt x="1652" y="4629"/>
                    </a:lnTo>
                    <a:lnTo>
                      <a:pt x="1652" y="4634"/>
                    </a:lnTo>
                    <a:lnTo>
                      <a:pt x="1653" y="4645"/>
                    </a:lnTo>
                    <a:lnTo>
                      <a:pt x="1657" y="4663"/>
                    </a:lnTo>
                    <a:lnTo>
                      <a:pt x="1658" y="4684"/>
                    </a:lnTo>
                    <a:lnTo>
                      <a:pt x="1661" y="4708"/>
                    </a:lnTo>
                    <a:lnTo>
                      <a:pt x="1663" y="4731"/>
                    </a:lnTo>
                    <a:lnTo>
                      <a:pt x="1663" y="4752"/>
                    </a:lnTo>
                    <a:lnTo>
                      <a:pt x="1669" y="4786"/>
                    </a:lnTo>
                    <a:lnTo>
                      <a:pt x="1671" y="4789"/>
                    </a:lnTo>
                    <a:lnTo>
                      <a:pt x="1678" y="4798"/>
                    </a:lnTo>
                    <a:lnTo>
                      <a:pt x="1687" y="4813"/>
                    </a:lnTo>
                    <a:lnTo>
                      <a:pt x="1700" y="4831"/>
                    </a:lnTo>
                    <a:lnTo>
                      <a:pt x="1720" y="4850"/>
                    </a:lnTo>
                    <a:lnTo>
                      <a:pt x="1723" y="4852"/>
                    </a:lnTo>
                    <a:lnTo>
                      <a:pt x="1732" y="4858"/>
                    </a:lnTo>
                    <a:lnTo>
                      <a:pt x="1747" y="4870"/>
                    </a:lnTo>
                    <a:lnTo>
                      <a:pt x="1766" y="4882"/>
                    </a:lnTo>
                    <a:lnTo>
                      <a:pt x="1786" y="4897"/>
                    </a:lnTo>
                    <a:lnTo>
                      <a:pt x="1807" y="4913"/>
                    </a:lnTo>
                    <a:lnTo>
                      <a:pt x="1828" y="4929"/>
                    </a:lnTo>
                    <a:lnTo>
                      <a:pt x="1845" y="4947"/>
                    </a:lnTo>
                    <a:lnTo>
                      <a:pt x="1858" y="4963"/>
                    </a:lnTo>
                    <a:lnTo>
                      <a:pt x="1866" y="4976"/>
                    </a:lnTo>
                    <a:lnTo>
                      <a:pt x="1870" y="4979"/>
                    </a:lnTo>
                    <a:lnTo>
                      <a:pt x="1875" y="4986"/>
                    </a:lnTo>
                    <a:lnTo>
                      <a:pt x="1881" y="4995"/>
                    </a:lnTo>
                    <a:lnTo>
                      <a:pt x="1886" y="5008"/>
                    </a:lnTo>
                    <a:lnTo>
                      <a:pt x="1887" y="5023"/>
                    </a:lnTo>
                    <a:lnTo>
                      <a:pt x="1891" y="5025"/>
                    </a:lnTo>
                    <a:lnTo>
                      <a:pt x="1896" y="5026"/>
                    </a:lnTo>
                    <a:lnTo>
                      <a:pt x="1899" y="5031"/>
                    </a:lnTo>
                    <a:lnTo>
                      <a:pt x="1902" y="5041"/>
                    </a:lnTo>
                    <a:lnTo>
                      <a:pt x="1905" y="5054"/>
                    </a:lnTo>
                    <a:lnTo>
                      <a:pt x="1905" y="5073"/>
                    </a:lnTo>
                    <a:lnTo>
                      <a:pt x="1904" y="5099"/>
                    </a:lnTo>
                    <a:lnTo>
                      <a:pt x="1900" y="5100"/>
                    </a:lnTo>
                    <a:lnTo>
                      <a:pt x="1894" y="5104"/>
                    </a:lnTo>
                    <a:lnTo>
                      <a:pt x="1881" y="5108"/>
                    </a:lnTo>
                    <a:lnTo>
                      <a:pt x="1865" y="5113"/>
                    </a:lnTo>
                    <a:lnTo>
                      <a:pt x="1844" y="5118"/>
                    </a:lnTo>
                    <a:lnTo>
                      <a:pt x="1818" y="5121"/>
                    </a:lnTo>
                    <a:lnTo>
                      <a:pt x="1787" y="5123"/>
                    </a:lnTo>
                    <a:lnTo>
                      <a:pt x="1753" y="5121"/>
                    </a:lnTo>
                    <a:lnTo>
                      <a:pt x="1713" y="5117"/>
                    </a:lnTo>
                    <a:lnTo>
                      <a:pt x="1669" y="5107"/>
                    </a:lnTo>
                    <a:lnTo>
                      <a:pt x="1621" y="5091"/>
                    </a:lnTo>
                    <a:lnTo>
                      <a:pt x="1568" y="5070"/>
                    </a:lnTo>
                    <a:lnTo>
                      <a:pt x="1563" y="5068"/>
                    </a:lnTo>
                    <a:lnTo>
                      <a:pt x="1553" y="5062"/>
                    </a:lnTo>
                    <a:lnTo>
                      <a:pt x="1539" y="5054"/>
                    </a:lnTo>
                    <a:lnTo>
                      <a:pt x="1523" y="5042"/>
                    </a:lnTo>
                    <a:lnTo>
                      <a:pt x="1505" y="5028"/>
                    </a:lnTo>
                    <a:lnTo>
                      <a:pt x="1490" y="5010"/>
                    </a:lnTo>
                    <a:lnTo>
                      <a:pt x="1477" y="4991"/>
                    </a:lnTo>
                    <a:lnTo>
                      <a:pt x="1456" y="4968"/>
                    </a:lnTo>
                    <a:lnTo>
                      <a:pt x="1421" y="4987"/>
                    </a:lnTo>
                    <a:lnTo>
                      <a:pt x="1416" y="4987"/>
                    </a:lnTo>
                    <a:lnTo>
                      <a:pt x="1405" y="4984"/>
                    </a:lnTo>
                    <a:lnTo>
                      <a:pt x="1389" y="4981"/>
                    </a:lnTo>
                    <a:lnTo>
                      <a:pt x="1369" y="4976"/>
                    </a:lnTo>
                    <a:lnTo>
                      <a:pt x="1347" y="4970"/>
                    </a:lnTo>
                    <a:lnTo>
                      <a:pt x="1326" y="4963"/>
                    </a:lnTo>
                    <a:lnTo>
                      <a:pt x="1308" y="4955"/>
                    </a:lnTo>
                    <a:lnTo>
                      <a:pt x="1292" y="4947"/>
                    </a:lnTo>
                    <a:lnTo>
                      <a:pt x="1284" y="4939"/>
                    </a:lnTo>
                    <a:lnTo>
                      <a:pt x="1284" y="4936"/>
                    </a:lnTo>
                    <a:lnTo>
                      <a:pt x="1282" y="4924"/>
                    </a:lnTo>
                    <a:lnTo>
                      <a:pt x="1282" y="4910"/>
                    </a:lnTo>
                    <a:lnTo>
                      <a:pt x="1280" y="4894"/>
                    </a:lnTo>
                    <a:lnTo>
                      <a:pt x="1282" y="4878"/>
                    </a:lnTo>
                    <a:lnTo>
                      <a:pt x="1284" y="4865"/>
                    </a:lnTo>
                    <a:lnTo>
                      <a:pt x="1287" y="4857"/>
                    </a:lnTo>
                    <a:lnTo>
                      <a:pt x="1287" y="4853"/>
                    </a:lnTo>
                    <a:lnTo>
                      <a:pt x="1285" y="4842"/>
                    </a:lnTo>
                    <a:lnTo>
                      <a:pt x="1284" y="4824"/>
                    </a:lnTo>
                    <a:lnTo>
                      <a:pt x="1280" y="4805"/>
                    </a:lnTo>
                    <a:lnTo>
                      <a:pt x="1274" y="4782"/>
                    </a:lnTo>
                    <a:lnTo>
                      <a:pt x="1266" y="4761"/>
                    </a:lnTo>
                    <a:lnTo>
                      <a:pt x="1256" y="4732"/>
                    </a:lnTo>
                    <a:lnTo>
                      <a:pt x="1250" y="4703"/>
                    </a:lnTo>
                    <a:lnTo>
                      <a:pt x="1248" y="4673"/>
                    </a:lnTo>
                    <a:lnTo>
                      <a:pt x="1250" y="4643"/>
                    </a:lnTo>
                    <a:lnTo>
                      <a:pt x="1253" y="4621"/>
                    </a:lnTo>
                    <a:lnTo>
                      <a:pt x="1251" y="4618"/>
                    </a:lnTo>
                    <a:lnTo>
                      <a:pt x="1248" y="4608"/>
                    </a:lnTo>
                    <a:lnTo>
                      <a:pt x="1242" y="4592"/>
                    </a:lnTo>
                    <a:lnTo>
                      <a:pt x="1235" y="4572"/>
                    </a:lnTo>
                    <a:lnTo>
                      <a:pt x="1227" y="4550"/>
                    </a:lnTo>
                    <a:lnTo>
                      <a:pt x="1219" y="4526"/>
                    </a:lnTo>
                    <a:lnTo>
                      <a:pt x="1211" y="4501"/>
                    </a:lnTo>
                    <a:lnTo>
                      <a:pt x="1203" y="4479"/>
                    </a:lnTo>
                    <a:lnTo>
                      <a:pt x="1196" y="4458"/>
                    </a:lnTo>
                    <a:lnTo>
                      <a:pt x="1190" y="4442"/>
                    </a:lnTo>
                    <a:lnTo>
                      <a:pt x="1188" y="4437"/>
                    </a:lnTo>
                    <a:lnTo>
                      <a:pt x="1185" y="4427"/>
                    </a:lnTo>
                    <a:lnTo>
                      <a:pt x="1180" y="4411"/>
                    </a:lnTo>
                    <a:lnTo>
                      <a:pt x="1174" y="4390"/>
                    </a:lnTo>
                    <a:lnTo>
                      <a:pt x="1169" y="4366"/>
                    </a:lnTo>
                    <a:lnTo>
                      <a:pt x="1166" y="4340"/>
                    </a:lnTo>
                    <a:lnTo>
                      <a:pt x="1164" y="4312"/>
                    </a:lnTo>
                    <a:lnTo>
                      <a:pt x="1166" y="4285"/>
                    </a:lnTo>
                    <a:lnTo>
                      <a:pt x="1166" y="4280"/>
                    </a:lnTo>
                    <a:lnTo>
                      <a:pt x="1164" y="4267"/>
                    </a:lnTo>
                    <a:lnTo>
                      <a:pt x="1163" y="4248"/>
                    </a:lnTo>
                    <a:lnTo>
                      <a:pt x="1161" y="4222"/>
                    </a:lnTo>
                    <a:lnTo>
                      <a:pt x="1158" y="4195"/>
                    </a:lnTo>
                    <a:lnTo>
                      <a:pt x="1153" y="4167"/>
                    </a:lnTo>
                    <a:lnTo>
                      <a:pt x="1148" y="4141"/>
                    </a:lnTo>
                    <a:lnTo>
                      <a:pt x="1142" y="4119"/>
                    </a:lnTo>
                    <a:lnTo>
                      <a:pt x="1142" y="4112"/>
                    </a:lnTo>
                    <a:lnTo>
                      <a:pt x="1140" y="4099"/>
                    </a:lnTo>
                    <a:lnTo>
                      <a:pt x="1135" y="4078"/>
                    </a:lnTo>
                    <a:lnTo>
                      <a:pt x="1132" y="4053"/>
                    </a:lnTo>
                    <a:lnTo>
                      <a:pt x="1127" y="4020"/>
                    </a:lnTo>
                    <a:lnTo>
                      <a:pt x="1121" y="3986"/>
                    </a:lnTo>
                    <a:lnTo>
                      <a:pt x="1116" y="3952"/>
                    </a:lnTo>
                    <a:lnTo>
                      <a:pt x="1109" y="3917"/>
                    </a:lnTo>
                    <a:lnTo>
                      <a:pt x="1104" y="3885"/>
                    </a:lnTo>
                    <a:lnTo>
                      <a:pt x="1100" y="3854"/>
                    </a:lnTo>
                    <a:lnTo>
                      <a:pt x="1096" y="3828"/>
                    </a:lnTo>
                    <a:lnTo>
                      <a:pt x="1093" y="3810"/>
                    </a:lnTo>
                    <a:lnTo>
                      <a:pt x="1091" y="3799"/>
                    </a:lnTo>
                    <a:lnTo>
                      <a:pt x="1080" y="3760"/>
                    </a:lnTo>
                    <a:lnTo>
                      <a:pt x="1079" y="3757"/>
                    </a:lnTo>
                    <a:lnTo>
                      <a:pt x="1074" y="3746"/>
                    </a:lnTo>
                    <a:lnTo>
                      <a:pt x="1069" y="3730"/>
                    </a:lnTo>
                    <a:lnTo>
                      <a:pt x="1062" y="3710"/>
                    </a:lnTo>
                    <a:lnTo>
                      <a:pt x="1058" y="3688"/>
                    </a:lnTo>
                    <a:lnTo>
                      <a:pt x="1053" y="3665"/>
                    </a:lnTo>
                    <a:lnTo>
                      <a:pt x="1051" y="3660"/>
                    </a:lnTo>
                    <a:lnTo>
                      <a:pt x="1048" y="3649"/>
                    </a:lnTo>
                    <a:lnTo>
                      <a:pt x="1043" y="3629"/>
                    </a:lnTo>
                    <a:lnTo>
                      <a:pt x="1037" y="3607"/>
                    </a:lnTo>
                    <a:lnTo>
                      <a:pt x="1030" y="3579"/>
                    </a:lnTo>
                    <a:lnTo>
                      <a:pt x="1022" y="3549"/>
                    </a:lnTo>
                    <a:lnTo>
                      <a:pt x="1012" y="3518"/>
                    </a:lnTo>
                    <a:lnTo>
                      <a:pt x="1004" y="3486"/>
                    </a:lnTo>
                    <a:lnTo>
                      <a:pt x="996" y="3455"/>
                    </a:lnTo>
                    <a:lnTo>
                      <a:pt x="988" y="3428"/>
                    </a:lnTo>
                    <a:lnTo>
                      <a:pt x="982" y="3403"/>
                    </a:lnTo>
                    <a:lnTo>
                      <a:pt x="977" y="3382"/>
                    </a:lnTo>
                    <a:lnTo>
                      <a:pt x="974" y="3370"/>
                    </a:lnTo>
                    <a:lnTo>
                      <a:pt x="974" y="3366"/>
                    </a:lnTo>
                    <a:lnTo>
                      <a:pt x="970" y="3353"/>
                    </a:lnTo>
                    <a:lnTo>
                      <a:pt x="964" y="3337"/>
                    </a:lnTo>
                    <a:lnTo>
                      <a:pt x="959" y="3318"/>
                    </a:lnTo>
                    <a:lnTo>
                      <a:pt x="953" y="3295"/>
                    </a:lnTo>
                    <a:lnTo>
                      <a:pt x="948" y="3273"/>
                    </a:lnTo>
                    <a:lnTo>
                      <a:pt x="943" y="3253"/>
                    </a:lnTo>
                    <a:lnTo>
                      <a:pt x="940" y="3237"/>
                    </a:lnTo>
                    <a:close/>
                  </a:path>
                </a:pathLst>
              </a:custGeom>
              <a:solidFill>
                <a:srgbClr val="969696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72" name="Freeform 34"/>
              <p:cNvSpPr>
                <a:spLocks/>
              </p:cNvSpPr>
              <p:nvPr/>
            </p:nvSpPr>
            <p:spPr bwMode="gray">
              <a:xfrm>
                <a:off x="-1273" y="2222"/>
                <a:ext cx="47" cy="76"/>
              </a:xfrm>
              <a:custGeom>
                <a:avLst/>
                <a:gdLst>
                  <a:gd name="T0" fmla="*/ 1 w 94"/>
                  <a:gd name="T1" fmla="*/ 0 h 154"/>
                  <a:gd name="T2" fmla="*/ 1 w 94"/>
                  <a:gd name="T3" fmla="*/ 0 h 154"/>
                  <a:gd name="T4" fmla="*/ 1 w 94"/>
                  <a:gd name="T5" fmla="*/ 0 h 154"/>
                  <a:gd name="T6" fmla="*/ 1 w 94"/>
                  <a:gd name="T7" fmla="*/ 0 h 154"/>
                  <a:gd name="T8" fmla="*/ 1 w 94"/>
                  <a:gd name="T9" fmla="*/ 0 h 154"/>
                  <a:gd name="T10" fmla="*/ 1 w 94"/>
                  <a:gd name="T11" fmla="*/ 0 h 154"/>
                  <a:gd name="T12" fmla="*/ 1 w 94"/>
                  <a:gd name="T13" fmla="*/ 0 h 154"/>
                  <a:gd name="T14" fmla="*/ 1 w 94"/>
                  <a:gd name="T15" fmla="*/ 0 h 154"/>
                  <a:gd name="T16" fmla="*/ 0 w 94"/>
                  <a:gd name="T17" fmla="*/ 0 h 154"/>
                  <a:gd name="T18" fmla="*/ 1 w 94"/>
                  <a:gd name="T19" fmla="*/ 0 h 154"/>
                  <a:gd name="T20" fmla="*/ 1 w 94"/>
                  <a:gd name="T21" fmla="*/ 0 h 154"/>
                  <a:gd name="T22" fmla="*/ 1 w 94"/>
                  <a:gd name="T23" fmla="*/ 0 h 154"/>
                  <a:gd name="T24" fmla="*/ 1 w 94"/>
                  <a:gd name="T25" fmla="*/ 0 h 154"/>
                  <a:gd name="T26" fmla="*/ 1 w 94"/>
                  <a:gd name="T27" fmla="*/ 0 h 154"/>
                  <a:gd name="T28" fmla="*/ 1 w 94"/>
                  <a:gd name="T29" fmla="*/ 0 h 154"/>
                  <a:gd name="T30" fmla="*/ 1 w 94"/>
                  <a:gd name="T31" fmla="*/ 0 h 154"/>
                  <a:gd name="T32" fmla="*/ 1 w 94"/>
                  <a:gd name="T33" fmla="*/ 0 h 154"/>
                  <a:gd name="T34" fmla="*/ 1 w 94"/>
                  <a:gd name="T35" fmla="*/ 0 h 154"/>
                  <a:gd name="T36" fmla="*/ 1 w 94"/>
                  <a:gd name="T37" fmla="*/ 0 h 154"/>
                  <a:gd name="T38" fmla="*/ 1 w 94"/>
                  <a:gd name="T39" fmla="*/ 0 h 154"/>
                  <a:gd name="T40" fmla="*/ 1 w 94"/>
                  <a:gd name="T41" fmla="*/ 0 h 154"/>
                  <a:gd name="T42" fmla="*/ 1 w 94"/>
                  <a:gd name="T43" fmla="*/ 0 h 154"/>
                  <a:gd name="T44" fmla="*/ 1 w 94"/>
                  <a:gd name="T45" fmla="*/ 0 h 154"/>
                  <a:gd name="T46" fmla="*/ 1 w 94"/>
                  <a:gd name="T47" fmla="*/ 0 h 154"/>
                  <a:gd name="T48" fmla="*/ 1 w 94"/>
                  <a:gd name="T49" fmla="*/ 0 h 154"/>
                  <a:gd name="T50" fmla="*/ 1 w 94"/>
                  <a:gd name="T51" fmla="*/ 0 h 154"/>
                  <a:gd name="T52" fmla="*/ 1 w 94"/>
                  <a:gd name="T53" fmla="*/ 0 h 154"/>
                  <a:gd name="T54" fmla="*/ 1 w 94"/>
                  <a:gd name="T55" fmla="*/ 0 h 154"/>
                  <a:gd name="T56" fmla="*/ 1 w 94"/>
                  <a:gd name="T57" fmla="*/ 0 h 1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4"/>
                  <a:gd name="T88" fmla="*/ 0 h 154"/>
                  <a:gd name="T89" fmla="*/ 94 w 94"/>
                  <a:gd name="T90" fmla="*/ 154 h 1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4" h="154">
                    <a:moveTo>
                      <a:pt x="44" y="0"/>
                    </a:moveTo>
                    <a:lnTo>
                      <a:pt x="42" y="5"/>
                    </a:lnTo>
                    <a:lnTo>
                      <a:pt x="41" y="18"/>
                    </a:lnTo>
                    <a:lnTo>
                      <a:pt x="36" y="37"/>
                    </a:lnTo>
                    <a:lnTo>
                      <a:pt x="29" y="62"/>
                    </a:lnTo>
                    <a:lnTo>
                      <a:pt x="23" y="87"/>
                    </a:lnTo>
                    <a:lnTo>
                      <a:pt x="16" y="112"/>
                    </a:lnTo>
                    <a:lnTo>
                      <a:pt x="8" y="134"/>
                    </a:lnTo>
                    <a:lnTo>
                      <a:pt x="0" y="152"/>
                    </a:lnTo>
                    <a:lnTo>
                      <a:pt x="3" y="152"/>
                    </a:lnTo>
                    <a:lnTo>
                      <a:pt x="10" y="149"/>
                    </a:lnTo>
                    <a:lnTo>
                      <a:pt x="18" y="147"/>
                    </a:lnTo>
                    <a:lnTo>
                      <a:pt x="28" y="146"/>
                    </a:lnTo>
                    <a:lnTo>
                      <a:pt x="36" y="147"/>
                    </a:lnTo>
                    <a:lnTo>
                      <a:pt x="41" y="154"/>
                    </a:lnTo>
                    <a:lnTo>
                      <a:pt x="45" y="154"/>
                    </a:lnTo>
                    <a:lnTo>
                      <a:pt x="55" y="152"/>
                    </a:lnTo>
                    <a:lnTo>
                      <a:pt x="68" y="152"/>
                    </a:lnTo>
                    <a:lnTo>
                      <a:pt x="83" y="152"/>
                    </a:lnTo>
                    <a:lnTo>
                      <a:pt x="94" y="154"/>
                    </a:lnTo>
                    <a:lnTo>
                      <a:pt x="92" y="150"/>
                    </a:lnTo>
                    <a:lnTo>
                      <a:pt x="89" y="139"/>
                    </a:lnTo>
                    <a:lnTo>
                      <a:pt x="84" y="121"/>
                    </a:lnTo>
                    <a:lnTo>
                      <a:pt x="79" y="102"/>
                    </a:lnTo>
                    <a:lnTo>
                      <a:pt x="71" y="78"/>
                    </a:lnTo>
                    <a:lnTo>
                      <a:pt x="65" y="55"/>
                    </a:lnTo>
                    <a:lnTo>
                      <a:pt x="57" y="34"/>
                    </a:lnTo>
                    <a:lnTo>
                      <a:pt x="50" y="15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73" name="Freeform 35"/>
              <p:cNvSpPr>
                <a:spLocks/>
              </p:cNvSpPr>
              <p:nvPr/>
            </p:nvSpPr>
            <p:spPr bwMode="gray">
              <a:xfrm>
                <a:off x="-1343" y="1916"/>
                <a:ext cx="87" cy="109"/>
              </a:xfrm>
              <a:custGeom>
                <a:avLst/>
                <a:gdLst>
                  <a:gd name="T0" fmla="*/ 1 w 174"/>
                  <a:gd name="T1" fmla="*/ 0 h 216"/>
                  <a:gd name="T2" fmla="*/ 1 w 174"/>
                  <a:gd name="T3" fmla="*/ 1 h 216"/>
                  <a:gd name="T4" fmla="*/ 1 w 174"/>
                  <a:gd name="T5" fmla="*/ 1 h 216"/>
                  <a:gd name="T6" fmla="*/ 1 w 174"/>
                  <a:gd name="T7" fmla="*/ 1 h 216"/>
                  <a:gd name="T8" fmla="*/ 1 w 174"/>
                  <a:gd name="T9" fmla="*/ 1 h 216"/>
                  <a:gd name="T10" fmla="*/ 1 w 174"/>
                  <a:gd name="T11" fmla="*/ 1 h 216"/>
                  <a:gd name="T12" fmla="*/ 1 w 174"/>
                  <a:gd name="T13" fmla="*/ 1 h 216"/>
                  <a:gd name="T14" fmla="*/ 1 w 174"/>
                  <a:gd name="T15" fmla="*/ 1 h 216"/>
                  <a:gd name="T16" fmla="*/ 0 w 174"/>
                  <a:gd name="T17" fmla="*/ 1 h 216"/>
                  <a:gd name="T18" fmla="*/ 1 w 174"/>
                  <a:gd name="T19" fmla="*/ 1 h 216"/>
                  <a:gd name="T20" fmla="*/ 1 w 174"/>
                  <a:gd name="T21" fmla="*/ 1 h 216"/>
                  <a:gd name="T22" fmla="*/ 1 w 174"/>
                  <a:gd name="T23" fmla="*/ 1 h 216"/>
                  <a:gd name="T24" fmla="*/ 1 w 174"/>
                  <a:gd name="T25" fmla="*/ 1 h 216"/>
                  <a:gd name="T26" fmla="*/ 1 w 174"/>
                  <a:gd name="T27" fmla="*/ 1 h 216"/>
                  <a:gd name="T28" fmla="*/ 1 w 174"/>
                  <a:gd name="T29" fmla="*/ 1 h 216"/>
                  <a:gd name="T30" fmla="*/ 1 w 174"/>
                  <a:gd name="T31" fmla="*/ 1 h 216"/>
                  <a:gd name="T32" fmla="*/ 1 w 174"/>
                  <a:gd name="T33" fmla="*/ 1 h 216"/>
                  <a:gd name="T34" fmla="*/ 1 w 174"/>
                  <a:gd name="T35" fmla="*/ 1 h 216"/>
                  <a:gd name="T36" fmla="*/ 1 w 174"/>
                  <a:gd name="T37" fmla="*/ 1 h 216"/>
                  <a:gd name="T38" fmla="*/ 1 w 174"/>
                  <a:gd name="T39" fmla="*/ 1 h 216"/>
                  <a:gd name="T40" fmla="*/ 1 w 174"/>
                  <a:gd name="T41" fmla="*/ 1 h 216"/>
                  <a:gd name="T42" fmla="*/ 1 w 174"/>
                  <a:gd name="T43" fmla="*/ 1 h 216"/>
                  <a:gd name="T44" fmla="*/ 1 w 174"/>
                  <a:gd name="T45" fmla="*/ 1 h 216"/>
                  <a:gd name="T46" fmla="*/ 1 w 174"/>
                  <a:gd name="T47" fmla="*/ 1 h 216"/>
                  <a:gd name="T48" fmla="*/ 1 w 174"/>
                  <a:gd name="T49" fmla="*/ 1 h 216"/>
                  <a:gd name="T50" fmla="*/ 1 w 174"/>
                  <a:gd name="T51" fmla="*/ 1 h 216"/>
                  <a:gd name="T52" fmla="*/ 1 w 174"/>
                  <a:gd name="T53" fmla="*/ 1 h 216"/>
                  <a:gd name="T54" fmla="*/ 1 w 174"/>
                  <a:gd name="T55" fmla="*/ 1 h 216"/>
                  <a:gd name="T56" fmla="*/ 1 w 174"/>
                  <a:gd name="T57" fmla="*/ 1 h 216"/>
                  <a:gd name="T58" fmla="*/ 1 w 174"/>
                  <a:gd name="T59" fmla="*/ 1 h 216"/>
                  <a:gd name="T60" fmla="*/ 1 w 174"/>
                  <a:gd name="T61" fmla="*/ 1 h 216"/>
                  <a:gd name="T62" fmla="*/ 1 w 174"/>
                  <a:gd name="T63" fmla="*/ 1 h 216"/>
                  <a:gd name="T64" fmla="*/ 1 w 174"/>
                  <a:gd name="T65" fmla="*/ 1 h 216"/>
                  <a:gd name="T66" fmla="*/ 1 w 174"/>
                  <a:gd name="T67" fmla="*/ 1 h 216"/>
                  <a:gd name="T68" fmla="*/ 1 w 174"/>
                  <a:gd name="T69" fmla="*/ 1 h 216"/>
                  <a:gd name="T70" fmla="*/ 1 w 174"/>
                  <a:gd name="T71" fmla="*/ 1 h 216"/>
                  <a:gd name="T72" fmla="*/ 1 w 174"/>
                  <a:gd name="T73" fmla="*/ 0 h 2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4"/>
                  <a:gd name="T112" fmla="*/ 0 h 216"/>
                  <a:gd name="T113" fmla="*/ 174 w 174"/>
                  <a:gd name="T114" fmla="*/ 216 h 2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4" h="216">
                    <a:moveTo>
                      <a:pt x="111" y="0"/>
                    </a:moveTo>
                    <a:lnTo>
                      <a:pt x="108" y="2"/>
                    </a:lnTo>
                    <a:lnTo>
                      <a:pt x="98" y="6"/>
                    </a:lnTo>
                    <a:lnTo>
                      <a:pt x="84" y="14"/>
                    </a:lnTo>
                    <a:lnTo>
                      <a:pt x="68" y="23"/>
                    </a:lnTo>
                    <a:lnTo>
                      <a:pt x="48" y="31"/>
                    </a:lnTo>
                    <a:lnTo>
                      <a:pt x="30" y="37"/>
                    </a:lnTo>
                    <a:lnTo>
                      <a:pt x="14" y="40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3" y="58"/>
                    </a:lnTo>
                    <a:lnTo>
                      <a:pt x="5" y="76"/>
                    </a:lnTo>
                    <a:lnTo>
                      <a:pt x="6" y="95"/>
                    </a:lnTo>
                    <a:lnTo>
                      <a:pt x="8" y="116"/>
                    </a:lnTo>
                    <a:lnTo>
                      <a:pt x="8" y="136"/>
                    </a:lnTo>
                    <a:lnTo>
                      <a:pt x="8" y="139"/>
                    </a:lnTo>
                    <a:lnTo>
                      <a:pt x="8" y="147"/>
                    </a:lnTo>
                    <a:lnTo>
                      <a:pt x="8" y="160"/>
                    </a:lnTo>
                    <a:lnTo>
                      <a:pt x="9" y="174"/>
                    </a:lnTo>
                    <a:lnTo>
                      <a:pt x="14" y="190"/>
                    </a:lnTo>
                    <a:lnTo>
                      <a:pt x="22" y="203"/>
                    </a:lnTo>
                    <a:lnTo>
                      <a:pt x="34" y="213"/>
                    </a:lnTo>
                    <a:lnTo>
                      <a:pt x="51" y="216"/>
                    </a:lnTo>
                    <a:lnTo>
                      <a:pt x="139" y="205"/>
                    </a:lnTo>
                    <a:lnTo>
                      <a:pt x="174" y="216"/>
                    </a:lnTo>
                    <a:lnTo>
                      <a:pt x="172" y="211"/>
                    </a:lnTo>
                    <a:lnTo>
                      <a:pt x="169" y="200"/>
                    </a:lnTo>
                    <a:lnTo>
                      <a:pt x="164" y="184"/>
                    </a:lnTo>
                    <a:lnTo>
                      <a:pt x="158" y="163"/>
                    </a:lnTo>
                    <a:lnTo>
                      <a:pt x="150" y="139"/>
                    </a:lnTo>
                    <a:lnTo>
                      <a:pt x="143" y="113"/>
                    </a:lnTo>
                    <a:lnTo>
                      <a:pt x="135" y="87"/>
                    </a:lnTo>
                    <a:lnTo>
                      <a:pt x="127" y="63"/>
                    </a:lnTo>
                    <a:lnTo>
                      <a:pt x="121" y="40"/>
                    </a:lnTo>
                    <a:lnTo>
                      <a:pt x="116" y="21"/>
                    </a:lnTo>
                    <a:lnTo>
                      <a:pt x="113" y="8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74" name="Freeform 36"/>
              <p:cNvSpPr>
                <a:spLocks/>
              </p:cNvSpPr>
              <p:nvPr/>
            </p:nvSpPr>
            <p:spPr bwMode="gray">
              <a:xfrm>
                <a:off x="-1292" y="1806"/>
                <a:ext cx="79" cy="95"/>
              </a:xfrm>
              <a:custGeom>
                <a:avLst/>
                <a:gdLst>
                  <a:gd name="T0" fmla="*/ 0 w 159"/>
                  <a:gd name="T1" fmla="*/ 1 h 190"/>
                  <a:gd name="T2" fmla="*/ 0 w 159"/>
                  <a:gd name="T3" fmla="*/ 1 h 190"/>
                  <a:gd name="T4" fmla="*/ 0 w 159"/>
                  <a:gd name="T5" fmla="*/ 1 h 190"/>
                  <a:gd name="T6" fmla="*/ 0 w 159"/>
                  <a:gd name="T7" fmla="*/ 1 h 190"/>
                  <a:gd name="T8" fmla="*/ 0 w 159"/>
                  <a:gd name="T9" fmla="*/ 1 h 190"/>
                  <a:gd name="T10" fmla="*/ 0 w 159"/>
                  <a:gd name="T11" fmla="*/ 1 h 190"/>
                  <a:gd name="T12" fmla="*/ 0 w 159"/>
                  <a:gd name="T13" fmla="*/ 1 h 190"/>
                  <a:gd name="T14" fmla="*/ 0 w 159"/>
                  <a:gd name="T15" fmla="*/ 1 h 190"/>
                  <a:gd name="T16" fmla="*/ 0 w 159"/>
                  <a:gd name="T17" fmla="*/ 1 h 190"/>
                  <a:gd name="T18" fmla="*/ 0 w 159"/>
                  <a:gd name="T19" fmla="*/ 0 h 190"/>
                  <a:gd name="T20" fmla="*/ 0 w 159"/>
                  <a:gd name="T21" fmla="*/ 0 h 190"/>
                  <a:gd name="T22" fmla="*/ 0 w 159"/>
                  <a:gd name="T23" fmla="*/ 0 h 190"/>
                  <a:gd name="T24" fmla="*/ 0 w 159"/>
                  <a:gd name="T25" fmla="*/ 1 h 190"/>
                  <a:gd name="T26" fmla="*/ 0 w 159"/>
                  <a:gd name="T27" fmla="*/ 1 h 190"/>
                  <a:gd name="T28" fmla="*/ 0 w 159"/>
                  <a:gd name="T29" fmla="*/ 1 h 190"/>
                  <a:gd name="T30" fmla="*/ 0 w 159"/>
                  <a:gd name="T31" fmla="*/ 1 h 190"/>
                  <a:gd name="T32" fmla="*/ 0 w 159"/>
                  <a:gd name="T33" fmla="*/ 1 h 190"/>
                  <a:gd name="T34" fmla="*/ 0 w 159"/>
                  <a:gd name="T35" fmla="*/ 1 h 190"/>
                  <a:gd name="T36" fmla="*/ 0 w 159"/>
                  <a:gd name="T37" fmla="*/ 1 h 190"/>
                  <a:gd name="T38" fmla="*/ 0 w 159"/>
                  <a:gd name="T39" fmla="*/ 1 h 190"/>
                  <a:gd name="T40" fmla="*/ 0 w 159"/>
                  <a:gd name="T41" fmla="*/ 1 h 190"/>
                  <a:gd name="T42" fmla="*/ 0 w 159"/>
                  <a:gd name="T43" fmla="*/ 1 h 190"/>
                  <a:gd name="T44" fmla="*/ 0 w 159"/>
                  <a:gd name="T45" fmla="*/ 1 h 190"/>
                  <a:gd name="T46" fmla="*/ 0 w 159"/>
                  <a:gd name="T47" fmla="*/ 1 h 190"/>
                  <a:gd name="T48" fmla="*/ 0 w 159"/>
                  <a:gd name="T49" fmla="*/ 1 h 190"/>
                  <a:gd name="T50" fmla="*/ 0 w 159"/>
                  <a:gd name="T51" fmla="*/ 1 h 190"/>
                  <a:gd name="T52" fmla="*/ 0 w 159"/>
                  <a:gd name="T53" fmla="*/ 1 h 190"/>
                  <a:gd name="T54" fmla="*/ 0 w 159"/>
                  <a:gd name="T55" fmla="*/ 1 h 190"/>
                  <a:gd name="T56" fmla="*/ 0 w 159"/>
                  <a:gd name="T57" fmla="*/ 1 h 190"/>
                  <a:gd name="T58" fmla="*/ 0 w 159"/>
                  <a:gd name="T59" fmla="*/ 1 h 190"/>
                  <a:gd name="T60" fmla="*/ 0 w 159"/>
                  <a:gd name="T61" fmla="*/ 1 h 190"/>
                  <a:gd name="T62" fmla="*/ 0 w 159"/>
                  <a:gd name="T63" fmla="*/ 1 h 190"/>
                  <a:gd name="T64" fmla="*/ 0 w 159"/>
                  <a:gd name="T65" fmla="*/ 1 h 190"/>
                  <a:gd name="T66" fmla="*/ 0 w 159"/>
                  <a:gd name="T67" fmla="*/ 1 h 190"/>
                  <a:gd name="T68" fmla="*/ 0 w 159"/>
                  <a:gd name="T69" fmla="*/ 1 h 190"/>
                  <a:gd name="T70" fmla="*/ 0 w 159"/>
                  <a:gd name="T71" fmla="*/ 1 h 190"/>
                  <a:gd name="T72" fmla="*/ 0 w 159"/>
                  <a:gd name="T73" fmla="*/ 1 h 190"/>
                  <a:gd name="T74" fmla="*/ 0 w 159"/>
                  <a:gd name="T75" fmla="*/ 1 h 190"/>
                  <a:gd name="T76" fmla="*/ 0 w 159"/>
                  <a:gd name="T77" fmla="*/ 1 h 190"/>
                  <a:gd name="T78" fmla="*/ 0 w 159"/>
                  <a:gd name="T79" fmla="*/ 1 h 190"/>
                  <a:gd name="T80" fmla="*/ 0 w 159"/>
                  <a:gd name="T81" fmla="*/ 1 h 19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9"/>
                  <a:gd name="T124" fmla="*/ 0 h 190"/>
                  <a:gd name="T125" fmla="*/ 159 w 159"/>
                  <a:gd name="T126" fmla="*/ 190 h 19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9" h="190">
                    <a:moveTo>
                      <a:pt x="4" y="190"/>
                    </a:moveTo>
                    <a:lnTo>
                      <a:pt x="4" y="187"/>
                    </a:lnTo>
                    <a:lnTo>
                      <a:pt x="2" y="176"/>
                    </a:lnTo>
                    <a:lnTo>
                      <a:pt x="0" y="163"/>
                    </a:lnTo>
                    <a:lnTo>
                      <a:pt x="0" y="147"/>
                    </a:lnTo>
                    <a:lnTo>
                      <a:pt x="4" y="134"/>
                    </a:lnTo>
                    <a:lnTo>
                      <a:pt x="10" y="113"/>
                    </a:lnTo>
                    <a:lnTo>
                      <a:pt x="18" y="82"/>
                    </a:lnTo>
                    <a:lnTo>
                      <a:pt x="31" y="43"/>
                    </a:lnTo>
                    <a:lnTo>
                      <a:pt x="49" y="0"/>
                    </a:lnTo>
                    <a:lnTo>
                      <a:pt x="54" y="0"/>
                    </a:lnTo>
                    <a:lnTo>
                      <a:pt x="65" y="0"/>
                    </a:lnTo>
                    <a:lnTo>
                      <a:pt x="81" y="1"/>
                    </a:lnTo>
                    <a:lnTo>
                      <a:pt x="99" y="3"/>
                    </a:lnTo>
                    <a:lnTo>
                      <a:pt x="115" y="5"/>
                    </a:lnTo>
                    <a:lnTo>
                      <a:pt x="126" y="8"/>
                    </a:lnTo>
                    <a:lnTo>
                      <a:pt x="131" y="9"/>
                    </a:lnTo>
                    <a:lnTo>
                      <a:pt x="133" y="14"/>
                    </a:lnTo>
                    <a:lnTo>
                      <a:pt x="134" y="26"/>
                    </a:lnTo>
                    <a:lnTo>
                      <a:pt x="136" y="43"/>
                    </a:lnTo>
                    <a:lnTo>
                      <a:pt x="138" y="63"/>
                    </a:lnTo>
                    <a:lnTo>
                      <a:pt x="138" y="82"/>
                    </a:lnTo>
                    <a:lnTo>
                      <a:pt x="134" y="100"/>
                    </a:lnTo>
                    <a:lnTo>
                      <a:pt x="136" y="103"/>
                    </a:lnTo>
                    <a:lnTo>
                      <a:pt x="141" y="113"/>
                    </a:lnTo>
                    <a:lnTo>
                      <a:pt x="147" y="124"/>
                    </a:lnTo>
                    <a:lnTo>
                      <a:pt x="154" y="139"/>
                    </a:lnTo>
                    <a:lnTo>
                      <a:pt x="159" y="155"/>
                    </a:lnTo>
                    <a:lnTo>
                      <a:pt x="159" y="168"/>
                    </a:lnTo>
                    <a:lnTo>
                      <a:pt x="155" y="169"/>
                    </a:lnTo>
                    <a:lnTo>
                      <a:pt x="146" y="171"/>
                    </a:lnTo>
                    <a:lnTo>
                      <a:pt x="131" y="176"/>
                    </a:lnTo>
                    <a:lnTo>
                      <a:pt x="115" y="181"/>
                    </a:lnTo>
                    <a:lnTo>
                      <a:pt x="101" y="184"/>
                    </a:lnTo>
                    <a:lnTo>
                      <a:pt x="88" y="187"/>
                    </a:lnTo>
                    <a:lnTo>
                      <a:pt x="84" y="187"/>
                    </a:lnTo>
                    <a:lnTo>
                      <a:pt x="76" y="189"/>
                    </a:lnTo>
                    <a:lnTo>
                      <a:pt x="65" y="190"/>
                    </a:lnTo>
                    <a:lnTo>
                      <a:pt x="54" y="190"/>
                    </a:lnTo>
                    <a:lnTo>
                      <a:pt x="47" y="189"/>
                    </a:lnTo>
                    <a:lnTo>
                      <a:pt x="4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75" name="Freeform 37"/>
              <p:cNvSpPr>
                <a:spLocks/>
              </p:cNvSpPr>
              <p:nvPr/>
            </p:nvSpPr>
            <p:spPr bwMode="gray">
              <a:xfrm>
                <a:off x="-1358" y="1553"/>
                <a:ext cx="167" cy="63"/>
              </a:xfrm>
              <a:custGeom>
                <a:avLst/>
                <a:gdLst>
                  <a:gd name="T0" fmla="*/ 0 w 336"/>
                  <a:gd name="T1" fmla="*/ 1 h 126"/>
                  <a:gd name="T2" fmla="*/ 0 w 336"/>
                  <a:gd name="T3" fmla="*/ 1 h 126"/>
                  <a:gd name="T4" fmla="*/ 0 w 336"/>
                  <a:gd name="T5" fmla="*/ 1 h 126"/>
                  <a:gd name="T6" fmla="*/ 0 w 336"/>
                  <a:gd name="T7" fmla="*/ 1 h 126"/>
                  <a:gd name="T8" fmla="*/ 0 w 336"/>
                  <a:gd name="T9" fmla="*/ 1 h 126"/>
                  <a:gd name="T10" fmla="*/ 0 w 336"/>
                  <a:gd name="T11" fmla="*/ 1 h 126"/>
                  <a:gd name="T12" fmla="*/ 0 w 336"/>
                  <a:gd name="T13" fmla="*/ 1 h 126"/>
                  <a:gd name="T14" fmla="*/ 0 w 336"/>
                  <a:gd name="T15" fmla="*/ 1 h 126"/>
                  <a:gd name="T16" fmla="*/ 0 w 336"/>
                  <a:gd name="T17" fmla="*/ 1 h 126"/>
                  <a:gd name="T18" fmla="*/ 0 w 336"/>
                  <a:gd name="T19" fmla="*/ 1 h 126"/>
                  <a:gd name="T20" fmla="*/ 0 w 336"/>
                  <a:gd name="T21" fmla="*/ 1 h 126"/>
                  <a:gd name="T22" fmla="*/ 0 w 336"/>
                  <a:gd name="T23" fmla="*/ 1 h 126"/>
                  <a:gd name="T24" fmla="*/ 0 w 336"/>
                  <a:gd name="T25" fmla="*/ 1 h 126"/>
                  <a:gd name="T26" fmla="*/ 0 w 336"/>
                  <a:gd name="T27" fmla="*/ 1 h 126"/>
                  <a:gd name="T28" fmla="*/ 0 w 336"/>
                  <a:gd name="T29" fmla="*/ 1 h 126"/>
                  <a:gd name="T30" fmla="*/ 0 w 336"/>
                  <a:gd name="T31" fmla="*/ 1 h 126"/>
                  <a:gd name="T32" fmla="*/ 0 w 336"/>
                  <a:gd name="T33" fmla="*/ 1 h 126"/>
                  <a:gd name="T34" fmla="*/ 0 w 336"/>
                  <a:gd name="T35" fmla="*/ 1 h 126"/>
                  <a:gd name="T36" fmla="*/ 0 w 336"/>
                  <a:gd name="T37" fmla="*/ 1 h 126"/>
                  <a:gd name="T38" fmla="*/ 0 w 336"/>
                  <a:gd name="T39" fmla="*/ 1 h 126"/>
                  <a:gd name="T40" fmla="*/ 0 w 336"/>
                  <a:gd name="T41" fmla="*/ 1 h 126"/>
                  <a:gd name="T42" fmla="*/ 0 w 336"/>
                  <a:gd name="T43" fmla="*/ 1 h 126"/>
                  <a:gd name="T44" fmla="*/ 0 w 336"/>
                  <a:gd name="T45" fmla="*/ 1 h 126"/>
                  <a:gd name="T46" fmla="*/ 0 w 336"/>
                  <a:gd name="T47" fmla="*/ 1 h 126"/>
                  <a:gd name="T48" fmla="*/ 0 w 336"/>
                  <a:gd name="T49" fmla="*/ 1 h 126"/>
                  <a:gd name="T50" fmla="*/ 0 w 336"/>
                  <a:gd name="T51" fmla="*/ 1 h 126"/>
                  <a:gd name="T52" fmla="*/ 0 w 336"/>
                  <a:gd name="T53" fmla="*/ 1 h 126"/>
                  <a:gd name="T54" fmla="*/ 0 w 336"/>
                  <a:gd name="T55" fmla="*/ 1 h 126"/>
                  <a:gd name="T56" fmla="*/ 0 w 336"/>
                  <a:gd name="T57" fmla="*/ 1 h 126"/>
                  <a:gd name="T58" fmla="*/ 0 w 336"/>
                  <a:gd name="T59" fmla="*/ 1 h 126"/>
                  <a:gd name="T60" fmla="*/ 0 w 336"/>
                  <a:gd name="T61" fmla="*/ 1 h 126"/>
                  <a:gd name="T62" fmla="*/ 0 w 336"/>
                  <a:gd name="T63" fmla="*/ 1 h 126"/>
                  <a:gd name="T64" fmla="*/ 0 w 336"/>
                  <a:gd name="T65" fmla="*/ 1 h 126"/>
                  <a:gd name="T66" fmla="*/ 0 w 336"/>
                  <a:gd name="T67" fmla="*/ 1 h 126"/>
                  <a:gd name="T68" fmla="*/ 0 w 336"/>
                  <a:gd name="T69" fmla="*/ 1 h 126"/>
                  <a:gd name="T70" fmla="*/ 0 w 336"/>
                  <a:gd name="T71" fmla="*/ 1 h 126"/>
                  <a:gd name="T72" fmla="*/ 0 w 336"/>
                  <a:gd name="T73" fmla="*/ 1 h 126"/>
                  <a:gd name="T74" fmla="*/ 0 w 336"/>
                  <a:gd name="T75" fmla="*/ 1 h 126"/>
                  <a:gd name="T76" fmla="*/ 0 w 336"/>
                  <a:gd name="T77" fmla="*/ 0 h 126"/>
                  <a:gd name="T78" fmla="*/ 0 w 336"/>
                  <a:gd name="T79" fmla="*/ 0 h 126"/>
                  <a:gd name="T80" fmla="*/ 0 w 336"/>
                  <a:gd name="T81" fmla="*/ 0 h 126"/>
                  <a:gd name="T82" fmla="*/ 0 w 336"/>
                  <a:gd name="T83" fmla="*/ 1 h 126"/>
                  <a:gd name="T84" fmla="*/ 0 w 336"/>
                  <a:gd name="T85" fmla="*/ 1 h 126"/>
                  <a:gd name="T86" fmla="*/ 0 w 336"/>
                  <a:gd name="T87" fmla="*/ 1 h 126"/>
                  <a:gd name="T88" fmla="*/ 0 w 336"/>
                  <a:gd name="T89" fmla="*/ 1 h 126"/>
                  <a:gd name="T90" fmla="*/ 0 w 336"/>
                  <a:gd name="T91" fmla="*/ 1 h 126"/>
                  <a:gd name="T92" fmla="*/ 0 w 336"/>
                  <a:gd name="T93" fmla="*/ 1 h 126"/>
                  <a:gd name="T94" fmla="*/ 0 w 336"/>
                  <a:gd name="T95" fmla="*/ 1 h 126"/>
                  <a:gd name="T96" fmla="*/ 0 w 336"/>
                  <a:gd name="T97" fmla="*/ 1 h 126"/>
                  <a:gd name="T98" fmla="*/ 0 w 336"/>
                  <a:gd name="T99" fmla="*/ 1 h 126"/>
                  <a:gd name="T100" fmla="*/ 0 w 336"/>
                  <a:gd name="T101" fmla="*/ 1 h 126"/>
                  <a:gd name="T102" fmla="*/ 0 w 336"/>
                  <a:gd name="T103" fmla="*/ 1 h 126"/>
                  <a:gd name="T104" fmla="*/ 0 w 336"/>
                  <a:gd name="T105" fmla="*/ 1 h 126"/>
                  <a:gd name="T106" fmla="*/ 0 w 336"/>
                  <a:gd name="T107" fmla="*/ 1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36"/>
                  <a:gd name="T163" fmla="*/ 0 h 126"/>
                  <a:gd name="T164" fmla="*/ 336 w 336"/>
                  <a:gd name="T165" fmla="*/ 126 h 1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36" h="126">
                    <a:moveTo>
                      <a:pt x="132" y="88"/>
                    </a:moveTo>
                    <a:lnTo>
                      <a:pt x="129" y="86"/>
                    </a:lnTo>
                    <a:lnTo>
                      <a:pt x="120" y="78"/>
                    </a:lnTo>
                    <a:lnTo>
                      <a:pt x="105" y="68"/>
                    </a:lnTo>
                    <a:lnTo>
                      <a:pt x="89" y="55"/>
                    </a:lnTo>
                    <a:lnTo>
                      <a:pt x="69" y="41"/>
                    </a:lnTo>
                    <a:lnTo>
                      <a:pt x="48" y="28"/>
                    </a:lnTo>
                    <a:lnTo>
                      <a:pt x="29" y="15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5" y="12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3" y="33"/>
                    </a:lnTo>
                    <a:lnTo>
                      <a:pt x="11" y="39"/>
                    </a:lnTo>
                    <a:lnTo>
                      <a:pt x="24" y="49"/>
                    </a:lnTo>
                    <a:lnTo>
                      <a:pt x="39" y="60"/>
                    </a:lnTo>
                    <a:lnTo>
                      <a:pt x="55" y="75"/>
                    </a:lnTo>
                    <a:lnTo>
                      <a:pt x="69" y="89"/>
                    </a:lnTo>
                    <a:lnTo>
                      <a:pt x="82" y="105"/>
                    </a:lnTo>
                    <a:lnTo>
                      <a:pt x="92" y="120"/>
                    </a:lnTo>
                    <a:lnTo>
                      <a:pt x="220" y="126"/>
                    </a:lnTo>
                    <a:lnTo>
                      <a:pt x="221" y="125"/>
                    </a:lnTo>
                    <a:lnTo>
                      <a:pt x="229" y="117"/>
                    </a:lnTo>
                    <a:lnTo>
                      <a:pt x="241" y="104"/>
                    </a:lnTo>
                    <a:lnTo>
                      <a:pt x="255" y="89"/>
                    </a:lnTo>
                    <a:lnTo>
                      <a:pt x="271" y="73"/>
                    </a:lnTo>
                    <a:lnTo>
                      <a:pt x="287" y="57"/>
                    </a:lnTo>
                    <a:lnTo>
                      <a:pt x="305" y="39"/>
                    </a:lnTo>
                    <a:lnTo>
                      <a:pt x="321" y="25"/>
                    </a:lnTo>
                    <a:lnTo>
                      <a:pt x="336" y="12"/>
                    </a:lnTo>
                    <a:lnTo>
                      <a:pt x="336" y="10"/>
                    </a:lnTo>
                    <a:lnTo>
                      <a:pt x="334" y="8"/>
                    </a:lnTo>
                    <a:lnTo>
                      <a:pt x="333" y="5"/>
                    </a:lnTo>
                    <a:lnTo>
                      <a:pt x="331" y="4"/>
                    </a:lnTo>
                    <a:lnTo>
                      <a:pt x="329" y="0"/>
                    </a:lnTo>
                    <a:lnTo>
                      <a:pt x="328" y="0"/>
                    </a:lnTo>
                    <a:lnTo>
                      <a:pt x="325" y="0"/>
                    </a:lnTo>
                    <a:lnTo>
                      <a:pt x="313" y="5"/>
                    </a:lnTo>
                    <a:lnTo>
                      <a:pt x="299" y="10"/>
                    </a:lnTo>
                    <a:lnTo>
                      <a:pt x="279" y="18"/>
                    </a:lnTo>
                    <a:lnTo>
                      <a:pt x="257" y="28"/>
                    </a:lnTo>
                    <a:lnTo>
                      <a:pt x="234" y="39"/>
                    </a:lnTo>
                    <a:lnTo>
                      <a:pt x="212" y="52"/>
                    </a:lnTo>
                    <a:lnTo>
                      <a:pt x="191" y="65"/>
                    </a:lnTo>
                    <a:lnTo>
                      <a:pt x="171" y="79"/>
                    </a:lnTo>
                    <a:lnTo>
                      <a:pt x="168" y="81"/>
                    </a:lnTo>
                    <a:lnTo>
                      <a:pt x="160" y="83"/>
                    </a:lnTo>
                    <a:lnTo>
                      <a:pt x="149" y="86"/>
                    </a:lnTo>
                    <a:lnTo>
                      <a:pt x="139" y="89"/>
                    </a:lnTo>
                    <a:lnTo>
                      <a:pt x="132" y="8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76" name="Freeform 38"/>
              <p:cNvSpPr>
                <a:spLocks/>
              </p:cNvSpPr>
              <p:nvPr/>
            </p:nvSpPr>
            <p:spPr bwMode="gray">
              <a:xfrm>
                <a:off x="-1312" y="1600"/>
                <a:ext cx="63" cy="74"/>
              </a:xfrm>
              <a:custGeom>
                <a:avLst/>
                <a:gdLst>
                  <a:gd name="T0" fmla="*/ 0 w 128"/>
                  <a:gd name="T1" fmla="*/ 0 h 149"/>
                  <a:gd name="T2" fmla="*/ 0 w 128"/>
                  <a:gd name="T3" fmla="*/ 0 h 149"/>
                  <a:gd name="T4" fmla="*/ 0 w 128"/>
                  <a:gd name="T5" fmla="*/ 0 h 149"/>
                  <a:gd name="T6" fmla="*/ 0 w 128"/>
                  <a:gd name="T7" fmla="*/ 0 h 149"/>
                  <a:gd name="T8" fmla="*/ 0 w 128"/>
                  <a:gd name="T9" fmla="*/ 0 h 149"/>
                  <a:gd name="T10" fmla="*/ 0 w 128"/>
                  <a:gd name="T11" fmla="*/ 0 h 149"/>
                  <a:gd name="T12" fmla="*/ 0 w 128"/>
                  <a:gd name="T13" fmla="*/ 0 h 149"/>
                  <a:gd name="T14" fmla="*/ 0 w 128"/>
                  <a:gd name="T15" fmla="*/ 0 h 149"/>
                  <a:gd name="T16" fmla="*/ 0 w 128"/>
                  <a:gd name="T17" fmla="*/ 0 h 149"/>
                  <a:gd name="T18" fmla="*/ 0 w 128"/>
                  <a:gd name="T19" fmla="*/ 0 h 149"/>
                  <a:gd name="T20" fmla="*/ 0 w 128"/>
                  <a:gd name="T21" fmla="*/ 0 h 149"/>
                  <a:gd name="T22" fmla="*/ 0 w 128"/>
                  <a:gd name="T23" fmla="*/ 0 h 149"/>
                  <a:gd name="T24" fmla="*/ 0 w 128"/>
                  <a:gd name="T25" fmla="*/ 0 h 149"/>
                  <a:gd name="T26" fmla="*/ 0 w 128"/>
                  <a:gd name="T27" fmla="*/ 0 h 149"/>
                  <a:gd name="T28" fmla="*/ 0 w 128"/>
                  <a:gd name="T29" fmla="*/ 0 h 149"/>
                  <a:gd name="T30" fmla="*/ 0 w 128"/>
                  <a:gd name="T31" fmla="*/ 0 h 149"/>
                  <a:gd name="T32" fmla="*/ 0 w 128"/>
                  <a:gd name="T33" fmla="*/ 0 h 149"/>
                  <a:gd name="T34" fmla="*/ 0 w 128"/>
                  <a:gd name="T35" fmla="*/ 0 h 149"/>
                  <a:gd name="T36" fmla="*/ 0 w 128"/>
                  <a:gd name="T37" fmla="*/ 0 h 149"/>
                  <a:gd name="T38" fmla="*/ 0 w 128"/>
                  <a:gd name="T39" fmla="*/ 0 h 149"/>
                  <a:gd name="T40" fmla="*/ 0 w 128"/>
                  <a:gd name="T41" fmla="*/ 0 h 149"/>
                  <a:gd name="T42" fmla="*/ 0 w 128"/>
                  <a:gd name="T43" fmla="*/ 0 h 149"/>
                  <a:gd name="T44" fmla="*/ 0 w 128"/>
                  <a:gd name="T45" fmla="*/ 0 h 149"/>
                  <a:gd name="T46" fmla="*/ 0 w 128"/>
                  <a:gd name="T47" fmla="*/ 0 h 149"/>
                  <a:gd name="T48" fmla="*/ 0 w 128"/>
                  <a:gd name="T49" fmla="*/ 0 h 149"/>
                  <a:gd name="T50" fmla="*/ 0 w 128"/>
                  <a:gd name="T51" fmla="*/ 0 h 149"/>
                  <a:gd name="T52" fmla="*/ 0 w 128"/>
                  <a:gd name="T53" fmla="*/ 0 h 149"/>
                  <a:gd name="T54" fmla="*/ 0 w 128"/>
                  <a:gd name="T55" fmla="*/ 0 h 149"/>
                  <a:gd name="T56" fmla="*/ 0 w 128"/>
                  <a:gd name="T57" fmla="*/ 0 h 149"/>
                  <a:gd name="T58" fmla="*/ 0 w 128"/>
                  <a:gd name="T59" fmla="*/ 0 h 149"/>
                  <a:gd name="T60" fmla="*/ 0 w 128"/>
                  <a:gd name="T61" fmla="*/ 0 h 149"/>
                  <a:gd name="T62" fmla="*/ 0 w 128"/>
                  <a:gd name="T63" fmla="*/ 0 h 149"/>
                  <a:gd name="T64" fmla="*/ 0 w 128"/>
                  <a:gd name="T65" fmla="*/ 0 h 149"/>
                  <a:gd name="T66" fmla="*/ 0 w 128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8"/>
                  <a:gd name="T103" fmla="*/ 0 h 149"/>
                  <a:gd name="T104" fmla="*/ 128 w 128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8" h="149">
                    <a:moveTo>
                      <a:pt x="97" y="0"/>
                    </a:moveTo>
                    <a:lnTo>
                      <a:pt x="92" y="0"/>
                    </a:lnTo>
                    <a:lnTo>
                      <a:pt x="79" y="0"/>
                    </a:lnTo>
                    <a:lnTo>
                      <a:pt x="65" y="0"/>
                    </a:lnTo>
                    <a:lnTo>
                      <a:pt x="49" y="0"/>
                    </a:lnTo>
                    <a:lnTo>
                      <a:pt x="34" y="2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16" y="6"/>
                    </a:lnTo>
                    <a:lnTo>
                      <a:pt x="8" y="11"/>
                    </a:lnTo>
                    <a:lnTo>
                      <a:pt x="2" y="18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8" y="36"/>
                    </a:lnTo>
                    <a:lnTo>
                      <a:pt x="18" y="48"/>
                    </a:lnTo>
                    <a:lnTo>
                      <a:pt x="29" y="63"/>
                    </a:lnTo>
                    <a:lnTo>
                      <a:pt x="40" y="82"/>
                    </a:lnTo>
                    <a:lnTo>
                      <a:pt x="50" y="103"/>
                    </a:lnTo>
                    <a:lnTo>
                      <a:pt x="60" y="124"/>
                    </a:lnTo>
                    <a:lnTo>
                      <a:pt x="66" y="149"/>
                    </a:lnTo>
                    <a:lnTo>
                      <a:pt x="68" y="145"/>
                    </a:lnTo>
                    <a:lnTo>
                      <a:pt x="73" y="136"/>
                    </a:lnTo>
                    <a:lnTo>
                      <a:pt x="79" y="121"/>
                    </a:lnTo>
                    <a:lnTo>
                      <a:pt x="89" y="103"/>
                    </a:lnTo>
                    <a:lnTo>
                      <a:pt x="97" y="86"/>
                    </a:lnTo>
                    <a:lnTo>
                      <a:pt x="107" y="68"/>
                    </a:lnTo>
                    <a:lnTo>
                      <a:pt x="116" y="52"/>
                    </a:lnTo>
                    <a:lnTo>
                      <a:pt x="123" y="40"/>
                    </a:lnTo>
                    <a:lnTo>
                      <a:pt x="128" y="32"/>
                    </a:lnTo>
                    <a:lnTo>
                      <a:pt x="124" y="31"/>
                    </a:lnTo>
                    <a:lnTo>
                      <a:pt x="118" y="23"/>
                    </a:lnTo>
                    <a:lnTo>
                      <a:pt x="111" y="15"/>
                    </a:lnTo>
                    <a:lnTo>
                      <a:pt x="103" y="5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69696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2519" y="1787"/>
              <a:ext cx="483" cy="1662"/>
              <a:chOff x="-914" y="1229"/>
              <a:chExt cx="712" cy="2455"/>
            </a:xfrm>
          </p:grpSpPr>
          <p:sp>
            <p:nvSpPr>
              <p:cNvPr id="39966" name="Freeform 40"/>
              <p:cNvSpPr>
                <a:spLocks noEditPoints="1"/>
              </p:cNvSpPr>
              <p:nvPr/>
            </p:nvSpPr>
            <p:spPr bwMode="gray">
              <a:xfrm>
                <a:off x="-914" y="1229"/>
                <a:ext cx="712" cy="2455"/>
              </a:xfrm>
              <a:custGeom>
                <a:avLst/>
                <a:gdLst>
                  <a:gd name="T0" fmla="*/ 1 w 1422"/>
                  <a:gd name="T1" fmla="*/ 0 h 4912"/>
                  <a:gd name="T2" fmla="*/ 1 w 1422"/>
                  <a:gd name="T3" fmla="*/ 0 h 4912"/>
                  <a:gd name="T4" fmla="*/ 1 w 1422"/>
                  <a:gd name="T5" fmla="*/ 0 h 4912"/>
                  <a:gd name="T6" fmla="*/ 1 w 1422"/>
                  <a:gd name="T7" fmla="*/ 0 h 4912"/>
                  <a:gd name="T8" fmla="*/ 1 w 1422"/>
                  <a:gd name="T9" fmla="*/ 0 h 4912"/>
                  <a:gd name="T10" fmla="*/ 1 w 1422"/>
                  <a:gd name="T11" fmla="*/ 0 h 4912"/>
                  <a:gd name="T12" fmla="*/ 1 w 1422"/>
                  <a:gd name="T13" fmla="*/ 0 h 4912"/>
                  <a:gd name="T14" fmla="*/ 1 w 1422"/>
                  <a:gd name="T15" fmla="*/ 0 h 4912"/>
                  <a:gd name="T16" fmla="*/ 1 w 1422"/>
                  <a:gd name="T17" fmla="*/ 0 h 4912"/>
                  <a:gd name="T18" fmla="*/ 1 w 1422"/>
                  <a:gd name="T19" fmla="*/ 0 h 4912"/>
                  <a:gd name="T20" fmla="*/ 1 w 1422"/>
                  <a:gd name="T21" fmla="*/ 0 h 4912"/>
                  <a:gd name="T22" fmla="*/ 1 w 1422"/>
                  <a:gd name="T23" fmla="*/ 0 h 4912"/>
                  <a:gd name="T24" fmla="*/ 1 w 1422"/>
                  <a:gd name="T25" fmla="*/ 0 h 4912"/>
                  <a:gd name="T26" fmla="*/ 1 w 1422"/>
                  <a:gd name="T27" fmla="*/ 0 h 4912"/>
                  <a:gd name="T28" fmla="*/ 1 w 1422"/>
                  <a:gd name="T29" fmla="*/ 0 h 4912"/>
                  <a:gd name="T30" fmla="*/ 1 w 1422"/>
                  <a:gd name="T31" fmla="*/ 0 h 4912"/>
                  <a:gd name="T32" fmla="*/ 1 w 1422"/>
                  <a:gd name="T33" fmla="*/ 0 h 4912"/>
                  <a:gd name="T34" fmla="*/ 1 w 1422"/>
                  <a:gd name="T35" fmla="*/ 0 h 4912"/>
                  <a:gd name="T36" fmla="*/ 1 w 1422"/>
                  <a:gd name="T37" fmla="*/ 0 h 4912"/>
                  <a:gd name="T38" fmla="*/ 1 w 1422"/>
                  <a:gd name="T39" fmla="*/ 0 h 4912"/>
                  <a:gd name="T40" fmla="*/ 1 w 1422"/>
                  <a:gd name="T41" fmla="*/ 0 h 4912"/>
                  <a:gd name="T42" fmla="*/ 1 w 1422"/>
                  <a:gd name="T43" fmla="*/ 0 h 4912"/>
                  <a:gd name="T44" fmla="*/ 1 w 1422"/>
                  <a:gd name="T45" fmla="*/ 0 h 4912"/>
                  <a:gd name="T46" fmla="*/ 1 w 1422"/>
                  <a:gd name="T47" fmla="*/ 0 h 4912"/>
                  <a:gd name="T48" fmla="*/ 1 w 1422"/>
                  <a:gd name="T49" fmla="*/ 0 h 4912"/>
                  <a:gd name="T50" fmla="*/ 1 w 1422"/>
                  <a:gd name="T51" fmla="*/ 0 h 4912"/>
                  <a:gd name="T52" fmla="*/ 1 w 1422"/>
                  <a:gd name="T53" fmla="*/ 0 h 4912"/>
                  <a:gd name="T54" fmla="*/ 1 w 1422"/>
                  <a:gd name="T55" fmla="*/ 0 h 4912"/>
                  <a:gd name="T56" fmla="*/ 1 w 1422"/>
                  <a:gd name="T57" fmla="*/ 0 h 4912"/>
                  <a:gd name="T58" fmla="*/ 1 w 1422"/>
                  <a:gd name="T59" fmla="*/ 0 h 4912"/>
                  <a:gd name="T60" fmla="*/ 1 w 1422"/>
                  <a:gd name="T61" fmla="*/ 0 h 4912"/>
                  <a:gd name="T62" fmla="*/ 1 w 1422"/>
                  <a:gd name="T63" fmla="*/ 0 h 4912"/>
                  <a:gd name="T64" fmla="*/ 1 w 1422"/>
                  <a:gd name="T65" fmla="*/ 0 h 4912"/>
                  <a:gd name="T66" fmla="*/ 1 w 1422"/>
                  <a:gd name="T67" fmla="*/ 0 h 4912"/>
                  <a:gd name="T68" fmla="*/ 1 w 1422"/>
                  <a:gd name="T69" fmla="*/ 0 h 4912"/>
                  <a:gd name="T70" fmla="*/ 1 w 1422"/>
                  <a:gd name="T71" fmla="*/ 0 h 4912"/>
                  <a:gd name="T72" fmla="*/ 1 w 1422"/>
                  <a:gd name="T73" fmla="*/ 0 h 4912"/>
                  <a:gd name="T74" fmla="*/ 1 w 1422"/>
                  <a:gd name="T75" fmla="*/ 0 h 4912"/>
                  <a:gd name="T76" fmla="*/ 1 w 1422"/>
                  <a:gd name="T77" fmla="*/ 0 h 4912"/>
                  <a:gd name="T78" fmla="*/ 1 w 1422"/>
                  <a:gd name="T79" fmla="*/ 0 h 4912"/>
                  <a:gd name="T80" fmla="*/ 1 w 1422"/>
                  <a:gd name="T81" fmla="*/ 0 h 4912"/>
                  <a:gd name="T82" fmla="*/ 1 w 1422"/>
                  <a:gd name="T83" fmla="*/ 0 h 4912"/>
                  <a:gd name="T84" fmla="*/ 1 w 1422"/>
                  <a:gd name="T85" fmla="*/ 0 h 4912"/>
                  <a:gd name="T86" fmla="*/ 1 w 1422"/>
                  <a:gd name="T87" fmla="*/ 0 h 4912"/>
                  <a:gd name="T88" fmla="*/ 1 w 1422"/>
                  <a:gd name="T89" fmla="*/ 0 h 4912"/>
                  <a:gd name="T90" fmla="*/ 1 w 1422"/>
                  <a:gd name="T91" fmla="*/ 0 h 4912"/>
                  <a:gd name="T92" fmla="*/ 1 w 1422"/>
                  <a:gd name="T93" fmla="*/ 0 h 4912"/>
                  <a:gd name="T94" fmla="*/ 1 w 1422"/>
                  <a:gd name="T95" fmla="*/ 0 h 4912"/>
                  <a:gd name="T96" fmla="*/ 1 w 1422"/>
                  <a:gd name="T97" fmla="*/ 0 h 4912"/>
                  <a:gd name="T98" fmla="*/ 1 w 1422"/>
                  <a:gd name="T99" fmla="*/ 0 h 4912"/>
                  <a:gd name="T100" fmla="*/ 1 w 1422"/>
                  <a:gd name="T101" fmla="*/ 0 h 4912"/>
                  <a:gd name="T102" fmla="*/ 1 w 1422"/>
                  <a:gd name="T103" fmla="*/ 0 h 4912"/>
                  <a:gd name="T104" fmla="*/ 1 w 1422"/>
                  <a:gd name="T105" fmla="*/ 0 h 4912"/>
                  <a:gd name="T106" fmla="*/ 1 w 1422"/>
                  <a:gd name="T107" fmla="*/ 0 h 4912"/>
                  <a:gd name="T108" fmla="*/ 1 w 1422"/>
                  <a:gd name="T109" fmla="*/ 0 h 4912"/>
                  <a:gd name="T110" fmla="*/ 1 w 1422"/>
                  <a:gd name="T111" fmla="*/ 0 h 4912"/>
                  <a:gd name="T112" fmla="*/ 1 w 1422"/>
                  <a:gd name="T113" fmla="*/ 0 h 4912"/>
                  <a:gd name="T114" fmla="*/ 1 w 1422"/>
                  <a:gd name="T115" fmla="*/ 0 h 4912"/>
                  <a:gd name="T116" fmla="*/ 1 w 1422"/>
                  <a:gd name="T117" fmla="*/ 0 h 4912"/>
                  <a:gd name="T118" fmla="*/ 1 w 1422"/>
                  <a:gd name="T119" fmla="*/ 0 h 4912"/>
                  <a:gd name="T120" fmla="*/ 1 w 1422"/>
                  <a:gd name="T121" fmla="*/ 0 h 4912"/>
                  <a:gd name="T122" fmla="*/ 1 w 1422"/>
                  <a:gd name="T123" fmla="*/ 0 h 491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22"/>
                  <a:gd name="T187" fmla="*/ 0 h 4912"/>
                  <a:gd name="T188" fmla="*/ 1422 w 1422"/>
                  <a:gd name="T189" fmla="*/ 4912 h 491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22" h="4912">
                    <a:moveTo>
                      <a:pt x="1411" y="2262"/>
                    </a:moveTo>
                    <a:lnTo>
                      <a:pt x="1409" y="2253"/>
                    </a:lnTo>
                    <a:lnTo>
                      <a:pt x="1406" y="2238"/>
                    </a:lnTo>
                    <a:lnTo>
                      <a:pt x="1401" y="2220"/>
                    </a:lnTo>
                    <a:lnTo>
                      <a:pt x="1395" y="2203"/>
                    </a:lnTo>
                    <a:lnTo>
                      <a:pt x="1390" y="2185"/>
                    </a:lnTo>
                    <a:lnTo>
                      <a:pt x="1385" y="2170"/>
                    </a:lnTo>
                    <a:lnTo>
                      <a:pt x="1382" y="2161"/>
                    </a:lnTo>
                    <a:lnTo>
                      <a:pt x="1380" y="2156"/>
                    </a:lnTo>
                    <a:lnTo>
                      <a:pt x="1379" y="2144"/>
                    </a:lnTo>
                    <a:lnTo>
                      <a:pt x="1377" y="2130"/>
                    </a:lnTo>
                    <a:lnTo>
                      <a:pt x="1372" y="2112"/>
                    </a:lnTo>
                    <a:lnTo>
                      <a:pt x="1367" y="2094"/>
                    </a:lnTo>
                    <a:lnTo>
                      <a:pt x="1364" y="2080"/>
                    </a:lnTo>
                    <a:lnTo>
                      <a:pt x="1361" y="2069"/>
                    </a:lnTo>
                    <a:lnTo>
                      <a:pt x="1359" y="2065"/>
                    </a:lnTo>
                    <a:lnTo>
                      <a:pt x="1358" y="2056"/>
                    </a:lnTo>
                    <a:lnTo>
                      <a:pt x="1354" y="2040"/>
                    </a:lnTo>
                    <a:lnTo>
                      <a:pt x="1351" y="2019"/>
                    </a:lnTo>
                    <a:lnTo>
                      <a:pt x="1346" y="1996"/>
                    </a:lnTo>
                    <a:lnTo>
                      <a:pt x="1341" y="1975"/>
                    </a:lnTo>
                    <a:lnTo>
                      <a:pt x="1338" y="1956"/>
                    </a:lnTo>
                    <a:lnTo>
                      <a:pt x="1335" y="1943"/>
                    </a:lnTo>
                    <a:lnTo>
                      <a:pt x="1335" y="1938"/>
                    </a:lnTo>
                    <a:lnTo>
                      <a:pt x="1332" y="1922"/>
                    </a:lnTo>
                    <a:lnTo>
                      <a:pt x="1329" y="1899"/>
                    </a:lnTo>
                    <a:lnTo>
                      <a:pt x="1324" y="1873"/>
                    </a:lnTo>
                    <a:lnTo>
                      <a:pt x="1317" y="1844"/>
                    </a:lnTo>
                    <a:lnTo>
                      <a:pt x="1311" y="1815"/>
                    </a:lnTo>
                    <a:lnTo>
                      <a:pt x="1304" y="1786"/>
                    </a:lnTo>
                    <a:lnTo>
                      <a:pt x="1298" y="1757"/>
                    </a:lnTo>
                    <a:lnTo>
                      <a:pt x="1291" y="1731"/>
                    </a:lnTo>
                    <a:lnTo>
                      <a:pt x="1285" y="1709"/>
                    </a:lnTo>
                    <a:lnTo>
                      <a:pt x="1280" y="1691"/>
                    </a:lnTo>
                    <a:lnTo>
                      <a:pt x="1277" y="1679"/>
                    </a:lnTo>
                    <a:lnTo>
                      <a:pt x="1277" y="1675"/>
                    </a:lnTo>
                    <a:lnTo>
                      <a:pt x="1275" y="1654"/>
                    </a:lnTo>
                    <a:lnTo>
                      <a:pt x="1272" y="1629"/>
                    </a:lnTo>
                    <a:lnTo>
                      <a:pt x="1267" y="1602"/>
                    </a:lnTo>
                    <a:lnTo>
                      <a:pt x="1262" y="1575"/>
                    </a:lnTo>
                    <a:lnTo>
                      <a:pt x="1257" y="1547"/>
                    </a:lnTo>
                    <a:lnTo>
                      <a:pt x="1253" y="1523"/>
                    </a:lnTo>
                    <a:lnTo>
                      <a:pt x="1248" y="1500"/>
                    </a:lnTo>
                    <a:lnTo>
                      <a:pt x="1243" y="1484"/>
                    </a:lnTo>
                    <a:lnTo>
                      <a:pt x="1241" y="1473"/>
                    </a:lnTo>
                    <a:lnTo>
                      <a:pt x="1240" y="1468"/>
                    </a:lnTo>
                    <a:lnTo>
                      <a:pt x="1238" y="1460"/>
                    </a:lnTo>
                    <a:lnTo>
                      <a:pt x="1235" y="1444"/>
                    </a:lnTo>
                    <a:lnTo>
                      <a:pt x="1230" y="1423"/>
                    </a:lnTo>
                    <a:lnTo>
                      <a:pt x="1225" y="1395"/>
                    </a:lnTo>
                    <a:lnTo>
                      <a:pt x="1220" y="1366"/>
                    </a:lnTo>
                    <a:lnTo>
                      <a:pt x="1215" y="1337"/>
                    </a:lnTo>
                    <a:lnTo>
                      <a:pt x="1209" y="1310"/>
                    </a:lnTo>
                    <a:lnTo>
                      <a:pt x="1206" y="1284"/>
                    </a:lnTo>
                    <a:lnTo>
                      <a:pt x="1203" y="1263"/>
                    </a:lnTo>
                    <a:lnTo>
                      <a:pt x="1199" y="1250"/>
                    </a:lnTo>
                    <a:lnTo>
                      <a:pt x="1199" y="1245"/>
                    </a:lnTo>
                    <a:lnTo>
                      <a:pt x="1196" y="1234"/>
                    </a:lnTo>
                    <a:lnTo>
                      <a:pt x="1193" y="1218"/>
                    </a:lnTo>
                    <a:lnTo>
                      <a:pt x="1190" y="1197"/>
                    </a:lnTo>
                    <a:lnTo>
                      <a:pt x="1185" y="1174"/>
                    </a:lnTo>
                    <a:lnTo>
                      <a:pt x="1180" y="1151"/>
                    </a:lnTo>
                    <a:lnTo>
                      <a:pt x="1174" y="1129"/>
                    </a:lnTo>
                    <a:lnTo>
                      <a:pt x="1169" y="1108"/>
                    </a:lnTo>
                    <a:lnTo>
                      <a:pt x="1165" y="1092"/>
                    </a:lnTo>
                    <a:lnTo>
                      <a:pt x="1164" y="1080"/>
                    </a:lnTo>
                    <a:lnTo>
                      <a:pt x="1162" y="1077"/>
                    </a:lnTo>
                    <a:lnTo>
                      <a:pt x="1154" y="1043"/>
                    </a:lnTo>
                    <a:lnTo>
                      <a:pt x="1143" y="1017"/>
                    </a:lnTo>
                    <a:lnTo>
                      <a:pt x="1132" y="996"/>
                    </a:lnTo>
                    <a:lnTo>
                      <a:pt x="1119" y="982"/>
                    </a:lnTo>
                    <a:lnTo>
                      <a:pt x="1107" y="971"/>
                    </a:lnTo>
                    <a:lnTo>
                      <a:pt x="1098" y="964"/>
                    </a:lnTo>
                    <a:lnTo>
                      <a:pt x="1090" y="961"/>
                    </a:lnTo>
                    <a:lnTo>
                      <a:pt x="1088" y="959"/>
                    </a:lnTo>
                    <a:lnTo>
                      <a:pt x="1077" y="950"/>
                    </a:lnTo>
                    <a:lnTo>
                      <a:pt x="1059" y="938"/>
                    </a:lnTo>
                    <a:lnTo>
                      <a:pt x="1041" y="927"/>
                    </a:lnTo>
                    <a:lnTo>
                      <a:pt x="1020" y="916"/>
                    </a:lnTo>
                    <a:lnTo>
                      <a:pt x="998" y="904"/>
                    </a:lnTo>
                    <a:lnTo>
                      <a:pt x="978" y="895"/>
                    </a:lnTo>
                    <a:lnTo>
                      <a:pt x="960" y="885"/>
                    </a:lnTo>
                    <a:lnTo>
                      <a:pt x="946" y="879"/>
                    </a:lnTo>
                    <a:lnTo>
                      <a:pt x="936" y="875"/>
                    </a:lnTo>
                    <a:lnTo>
                      <a:pt x="933" y="874"/>
                    </a:lnTo>
                    <a:lnTo>
                      <a:pt x="922" y="866"/>
                    </a:lnTo>
                    <a:lnTo>
                      <a:pt x="912" y="858"/>
                    </a:lnTo>
                    <a:lnTo>
                      <a:pt x="902" y="848"/>
                    </a:lnTo>
                    <a:lnTo>
                      <a:pt x="894" y="840"/>
                    </a:lnTo>
                    <a:lnTo>
                      <a:pt x="888" y="833"/>
                    </a:lnTo>
                    <a:lnTo>
                      <a:pt x="886" y="832"/>
                    </a:lnTo>
                    <a:lnTo>
                      <a:pt x="868" y="809"/>
                    </a:lnTo>
                    <a:lnTo>
                      <a:pt x="851" y="790"/>
                    </a:lnTo>
                    <a:lnTo>
                      <a:pt x="836" y="777"/>
                    </a:lnTo>
                    <a:lnTo>
                      <a:pt x="823" y="767"/>
                    </a:lnTo>
                    <a:lnTo>
                      <a:pt x="815" y="761"/>
                    </a:lnTo>
                    <a:lnTo>
                      <a:pt x="812" y="759"/>
                    </a:lnTo>
                    <a:lnTo>
                      <a:pt x="802" y="717"/>
                    </a:lnTo>
                    <a:lnTo>
                      <a:pt x="799" y="698"/>
                    </a:lnTo>
                    <a:lnTo>
                      <a:pt x="794" y="683"/>
                    </a:lnTo>
                    <a:lnTo>
                      <a:pt x="788" y="672"/>
                    </a:lnTo>
                    <a:lnTo>
                      <a:pt x="783" y="664"/>
                    </a:lnTo>
                    <a:lnTo>
                      <a:pt x="780" y="662"/>
                    </a:lnTo>
                    <a:lnTo>
                      <a:pt x="783" y="651"/>
                    </a:lnTo>
                    <a:lnTo>
                      <a:pt x="786" y="635"/>
                    </a:lnTo>
                    <a:lnTo>
                      <a:pt x="791" y="615"/>
                    </a:lnTo>
                    <a:lnTo>
                      <a:pt x="794" y="594"/>
                    </a:lnTo>
                    <a:lnTo>
                      <a:pt x="797" y="577"/>
                    </a:lnTo>
                    <a:lnTo>
                      <a:pt x="799" y="564"/>
                    </a:lnTo>
                    <a:lnTo>
                      <a:pt x="801" y="559"/>
                    </a:lnTo>
                    <a:lnTo>
                      <a:pt x="809" y="541"/>
                    </a:lnTo>
                    <a:lnTo>
                      <a:pt x="815" y="523"/>
                    </a:lnTo>
                    <a:lnTo>
                      <a:pt x="820" y="506"/>
                    </a:lnTo>
                    <a:lnTo>
                      <a:pt x="823" y="491"/>
                    </a:lnTo>
                    <a:lnTo>
                      <a:pt x="826" y="480"/>
                    </a:lnTo>
                    <a:lnTo>
                      <a:pt x="826" y="477"/>
                    </a:lnTo>
                    <a:lnTo>
                      <a:pt x="839" y="483"/>
                    </a:lnTo>
                    <a:lnTo>
                      <a:pt x="851" y="481"/>
                    </a:lnTo>
                    <a:lnTo>
                      <a:pt x="860" y="473"/>
                    </a:lnTo>
                    <a:lnTo>
                      <a:pt x="868" y="462"/>
                    </a:lnTo>
                    <a:lnTo>
                      <a:pt x="873" y="449"/>
                    </a:lnTo>
                    <a:lnTo>
                      <a:pt x="878" y="436"/>
                    </a:lnTo>
                    <a:lnTo>
                      <a:pt x="881" y="423"/>
                    </a:lnTo>
                    <a:lnTo>
                      <a:pt x="884" y="415"/>
                    </a:lnTo>
                    <a:lnTo>
                      <a:pt x="884" y="412"/>
                    </a:lnTo>
                    <a:lnTo>
                      <a:pt x="888" y="388"/>
                    </a:lnTo>
                    <a:lnTo>
                      <a:pt x="889" y="370"/>
                    </a:lnTo>
                    <a:lnTo>
                      <a:pt x="886" y="357"/>
                    </a:lnTo>
                    <a:lnTo>
                      <a:pt x="881" y="347"/>
                    </a:lnTo>
                    <a:lnTo>
                      <a:pt x="876" y="343"/>
                    </a:lnTo>
                    <a:lnTo>
                      <a:pt x="870" y="341"/>
                    </a:lnTo>
                    <a:lnTo>
                      <a:pt x="864" y="341"/>
                    </a:lnTo>
                    <a:lnTo>
                      <a:pt x="859" y="343"/>
                    </a:lnTo>
                    <a:lnTo>
                      <a:pt x="854" y="344"/>
                    </a:lnTo>
                    <a:lnTo>
                      <a:pt x="855" y="320"/>
                    </a:lnTo>
                    <a:lnTo>
                      <a:pt x="857" y="296"/>
                    </a:lnTo>
                    <a:lnTo>
                      <a:pt x="857" y="275"/>
                    </a:lnTo>
                    <a:lnTo>
                      <a:pt x="857" y="259"/>
                    </a:lnTo>
                    <a:lnTo>
                      <a:pt x="857" y="247"/>
                    </a:lnTo>
                    <a:lnTo>
                      <a:pt x="857" y="242"/>
                    </a:lnTo>
                    <a:lnTo>
                      <a:pt x="860" y="233"/>
                    </a:lnTo>
                    <a:lnTo>
                      <a:pt x="860" y="223"/>
                    </a:lnTo>
                    <a:lnTo>
                      <a:pt x="860" y="218"/>
                    </a:lnTo>
                    <a:lnTo>
                      <a:pt x="860" y="217"/>
                    </a:lnTo>
                    <a:lnTo>
                      <a:pt x="860" y="202"/>
                    </a:lnTo>
                    <a:lnTo>
                      <a:pt x="859" y="186"/>
                    </a:lnTo>
                    <a:lnTo>
                      <a:pt x="852" y="170"/>
                    </a:lnTo>
                    <a:lnTo>
                      <a:pt x="847" y="157"/>
                    </a:lnTo>
                    <a:lnTo>
                      <a:pt x="843" y="147"/>
                    </a:lnTo>
                    <a:lnTo>
                      <a:pt x="839" y="144"/>
                    </a:lnTo>
                    <a:lnTo>
                      <a:pt x="834" y="128"/>
                    </a:lnTo>
                    <a:lnTo>
                      <a:pt x="825" y="115"/>
                    </a:lnTo>
                    <a:lnTo>
                      <a:pt x="815" y="104"/>
                    </a:lnTo>
                    <a:lnTo>
                      <a:pt x="807" y="97"/>
                    </a:lnTo>
                    <a:lnTo>
                      <a:pt x="804" y="94"/>
                    </a:lnTo>
                    <a:lnTo>
                      <a:pt x="797" y="81"/>
                    </a:lnTo>
                    <a:lnTo>
                      <a:pt x="784" y="70"/>
                    </a:lnTo>
                    <a:lnTo>
                      <a:pt x="771" y="60"/>
                    </a:lnTo>
                    <a:lnTo>
                      <a:pt x="759" y="52"/>
                    </a:lnTo>
                    <a:lnTo>
                      <a:pt x="747" y="49"/>
                    </a:lnTo>
                    <a:lnTo>
                      <a:pt x="744" y="47"/>
                    </a:lnTo>
                    <a:lnTo>
                      <a:pt x="733" y="41"/>
                    </a:lnTo>
                    <a:lnTo>
                      <a:pt x="723" y="37"/>
                    </a:lnTo>
                    <a:lnTo>
                      <a:pt x="713" y="36"/>
                    </a:lnTo>
                    <a:lnTo>
                      <a:pt x="710" y="34"/>
                    </a:lnTo>
                    <a:lnTo>
                      <a:pt x="700" y="34"/>
                    </a:lnTo>
                    <a:lnTo>
                      <a:pt x="689" y="25"/>
                    </a:lnTo>
                    <a:lnTo>
                      <a:pt x="683" y="26"/>
                    </a:lnTo>
                    <a:lnTo>
                      <a:pt x="673" y="16"/>
                    </a:lnTo>
                    <a:lnTo>
                      <a:pt x="673" y="28"/>
                    </a:lnTo>
                    <a:lnTo>
                      <a:pt x="658" y="20"/>
                    </a:lnTo>
                    <a:lnTo>
                      <a:pt x="644" y="15"/>
                    </a:lnTo>
                    <a:lnTo>
                      <a:pt x="634" y="15"/>
                    </a:lnTo>
                    <a:lnTo>
                      <a:pt x="629" y="15"/>
                    </a:lnTo>
                    <a:lnTo>
                      <a:pt x="628" y="13"/>
                    </a:lnTo>
                    <a:lnTo>
                      <a:pt x="626" y="10"/>
                    </a:lnTo>
                    <a:lnTo>
                      <a:pt x="623" y="8"/>
                    </a:lnTo>
                    <a:lnTo>
                      <a:pt x="620" y="5"/>
                    </a:lnTo>
                    <a:lnTo>
                      <a:pt x="616" y="4"/>
                    </a:lnTo>
                    <a:lnTo>
                      <a:pt x="613" y="2"/>
                    </a:lnTo>
                    <a:lnTo>
                      <a:pt x="610" y="0"/>
                    </a:lnTo>
                    <a:lnTo>
                      <a:pt x="612" y="15"/>
                    </a:lnTo>
                    <a:lnTo>
                      <a:pt x="607" y="12"/>
                    </a:lnTo>
                    <a:lnTo>
                      <a:pt x="602" y="8"/>
                    </a:lnTo>
                    <a:lnTo>
                      <a:pt x="599" y="7"/>
                    </a:lnTo>
                    <a:lnTo>
                      <a:pt x="594" y="7"/>
                    </a:lnTo>
                    <a:lnTo>
                      <a:pt x="592" y="16"/>
                    </a:lnTo>
                    <a:lnTo>
                      <a:pt x="586" y="16"/>
                    </a:lnTo>
                    <a:lnTo>
                      <a:pt x="578" y="20"/>
                    </a:lnTo>
                    <a:lnTo>
                      <a:pt x="570" y="23"/>
                    </a:lnTo>
                    <a:lnTo>
                      <a:pt x="563" y="26"/>
                    </a:lnTo>
                    <a:lnTo>
                      <a:pt x="560" y="26"/>
                    </a:lnTo>
                    <a:lnTo>
                      <a:pt x="550" y="28"/>
                    </a:lnTo>
                    <a:lnTo>
                      <a:pt x="541" y="31"/>
                    </a:lnTo>
                    <a:lnTo>
                      <a:pt x="534" y="36"/>
                    </a:lnTo>
                    <a:lnTo>
                      <a:pt x="533" y="37"/>
                    </a:lnTo>
                    <a:lnTo>
                      <a:pt x="528" y="39"/>
                    </a:lnTo>
                    <a:lnTo>
                      <a:pt x="523" y="41"/>
                    </a:lnTo>
                    <a:lnTo>
                      <a:pt x="518" y="44"/>
                    </a:lnTo>
                    <a:lnTo>
                      <a:pt x="515" y="47"/>
                    </a:lnTo>
                    <a:lnTo>
                      <a:pt x="512" y="50"/>
                    </a:lnTo>
                    <a:lnTo>
                      <a:pt x="510" y="54"/>
                    </a:lnTo>
                    <a:lnTo>
                      <a:pt x="508" y="55"/>
                    </a:lnTo>
                    <a:lnTo>
                      <a:pt x="507" y="57"/>
                    </a:lnTo>
                    <a:lnTo>
                      <a:pt x="508" y="52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2" y="41"/>
                    </a:lnTo>
                    <a:lnTo>
                      <a:pt x="512" y="37"/>
                    </a:lnTo>
                    <a:lnTo>
                      <a:pt x="513" y="36"/>
                    </a:lnTo>
                    <a:lnTo>
                      <a:pt x="505" y="42"/>
                    </a:lnTo>
                    <a:lnTo>
                      <a:pt x="497" y="52"/>
                    </a:lnTo>
                    <a:lnTo>
                      <a:pt x="489" y="63"/>
                    </a:lnTo>
                    <a:lnTo>
                      <a:pt x="481" y="76"/>
                    </a:lnTo>
                    <a:lnTo>
                      <a:pt x="476" y="84"/>
                    </a:lnTo>
                    <a:lnTo>
                      <a:pt x="474" y="87"/>
                    </a:lnTo>
                    <a:lnTo>
                      <a:pt x="468" y="96"/>
                    </a:lnTo>
                    <a:lnTo>
                      <a:pt x="463" y="105"/>
                    </a:lnTo>
                    <a:lnTo>
                      <a:pt x="458" y="115"/>
                    </a:lnTo>
                    <a:lnTo>
                      <a:pt x="453" y="121"/>
                    </a:lnTo>
                    <a:lnTo>
                      <a:pt x="453" y="125"/>
                    </a:lnTo>
                    <a:lnTo>
                      <a:pt x="442" y="138"/>
                    </a:lnTo>
                    <a:lnTo>
                      <a:pt x="437" y="152"/>
                    </a:lnTo>
                    <a:lnTo>
                      <a:pt x="436" y="163"/>
                    </a:lnTo>
                    <a:lnTo>
                      <a:pt x="436" y="168"/>
                    </a:lnTo>
                    <a:lnTo>
                      <a:pt x="436" y="171"/>
                    </a:lnTo>
                    <a:lnTo>
                      <a:pt x="434" y="176"/>
                    </a:lnTo>
                    <a:lnTo>
                      <a:pt x="432" y="181"/>
                    </a:lnTo>
                    <a:lnTo>
                      <a:pt x="431" y="186"/>
                    </a:lnTo>
                    <a:lnTo>
                      <a:pt x="429" y="189"/>
                    </a:lnTo>
                    <a:lnTo>
                      <a:pt x="429" y="192"/>
                    </a:lnTo>
                    <a:lnTo>
                      <a:pt x="428" y="194"/>
                    </a:lnTo>
                    <a:lnTo>
                      <a:pt x="423" y="209"/>
                    </a:lnTo>
                    <a:lnTo>
                      <a:pt x="418" y="226"/>
                    </a:lnTo>
                    <a:lnTo>
                      <a:pt x="416" y="242"/>
                    </a:lnTo>
                    <a:lnTo>
                      <a:pt x="415" y="255"/>
                    </a:lnTo>
                    <a:lnTo>
                      <a:pt x="415" y="260"/>
                    </a:lnTo>
                    <a:lnTo>
                      <a:pt x="415" y="273"/>
                    </a:lnTo>
                    <a:lnTo>
                      <a:pt x="416" y="286"/>
                    </a:lnTo>
                    <a:lnTo>
                      <a:pt x="418" y="293"/>
                    </a:lnTo>
                    <a:lnTo>
                      <a:pt x="419" y="296"/>
                    </a:lnTo>
                    <a:lnTo>
                      <a:pt x="423" y="307"/>
                    </a:lnTo>
                    <a:lnTo>
                      <a:pt x="426" y="322"/>
                    </a:lnTo>
                    <a:lnTo>
                      <a:pt x="431" y="338"/>
                    </a:lnTo>
                    <a:lnTo>
                      <a:pt x="437" y="355"/>
                    </a:lnTo>
                    <a:lnTo>
                      <a:pt x="442" y="370"/>
                    </a:lnTo>
                    <a:lnTo>
                      <a:pt x="445" y="380"/>
                    </a:lnTo>
                    <a:lnTo>
                      <a:pt x="447" y="383"/>
                    </a:lnTo>
                    <a:lnTo>
                      <a:pt x="436" y="383"/>
                    </a:lnTo>
                    <a:lnTo>
                      <a:pt x="428" y="386"/>
                    </a:lnTo>
                    <a:lnTo>
                      <a:pt x="424" y="394"/>
                    </a:lnTo>
                    <a:lnTo>
                      <a:pt x="424" y="406"/>
                    </a:lnTo>
                    <a:lnTo>
                      <a:pt x="426" y="418"/>
                    </a:lnTo>
                    <a:lnTo>
                      <a:pt x="429" y="431"/>
                    </a:lnTo>
                    <a:lnTo>
                      <a:pt x="432" y="446"/>
                    </a:lnTo>
                    <a:lnTo>
                      <a:pt x="437" y="459"/>
                    </a:lnTo>
                    <a:lnTo>
                      <a:pt x="440" y="469"/>
                    </a:lnTo>
                    <a:lnTo>
                      <a:pt x="444" y="475"/>
                    </a:lnTo>
                    <a:lnTo>
                      <a:pt x="445" y="478"/>
                    </a:lnTo>
                    <a:lnTo>
                      <a:pt x="449" y="498"/>
                    </a:lnTo>
                    <a:lnTo>
                      <a:pt x="455" y="510"/>
                    </a:lnTo>
                    <a:lnTo>
                      <a:pt x="460" y="517"/>
                    </a:lnTo>
                    <a:lnTo>
                      <a:pt x="466" y="519"/>
                    </a:lnTo>
                    <a:lnTo>
                      <a:pt x="470" y="520"/>
                    </a:lnTo>
                    <a:lnTo>
                      <a:pt x="471" y="519"/>
                    </a:lnTo>
                    <a:lnTo>
                      <a:pt x="476" y="536"/>
                    </a:lnTo>
                    <a:lnTo>
                      <a:pt x="482" y="554"/>
                    </a:lnTo>
                    <a:lnTo>
                      <a:pt x="489" y="570"/>
                    </a:lnTo>
                    <a:lnTo>
                      <a:pt x="494" y="585"/>
                    </a:lnTo>
                    <a:lnTo>
                      <a:pt x="499" y="593"/>
                    </a:lnTo>
                    <a:lnTo>
                      <a:pt x="500" y="598"/>
                    </a:lnTo>
                    <a:lnTo>
                      <a:pt x="502" y="609"/>
                    </a:lnTo>
                    <a:lnTo>
                      <a:pt x="494" y="624"/>
                    </a:lnTo>
                    <a:lnTo>
                      <a:pt x="487" y="636"/>
                    </a:lnTo>
                    <a:lnTo>
                      <a:pt x="482" y="649"/>
                    </a:lnTo>
                    <a:lnTo>
                      <a:pt x="481" y="659"/>
                    </a:lnTo>
                    <a:lnTo>
                      <a:pt x="479" y="662"/>
                    </a:lnTo>
                    <a:lnTo>
                      <a:pt x="468" y="661"/>
                    </a:lnTo>
                    <a:lnTo>
                      <a:pt x="461" y="661"/>
                    </a:lnTo>
                    <a:lnTo>
                      <a:pt x="457" y="666"/>
                    </a:lnTo>
                    <a:lnTo>
                      <a:pt x="450" y="674"/>
                    </a:lnTo>
                    <a:lnTo>
                      <a:pt x="445" y="682"/>
                    </a:lnTo>
                    <a:lnTo>
                      <a:pt x="440" y="688"/>
                    </a:lnTo>
                    <a:lnTo>
                      <a:pt x="439" y="691"/>
                    </a:lnTo>
                    <a:lnTo>
                      <a:pt x="434" y="698"/>
                    </a:lnTo>
                    <a:lnTo>
                      <a:pt x="426" y="706"/>
                    </a:lnTo>
                    <a:lnTo>
                      <a:pt x="416" y="714"/>
                    </a:lnTo>
                    <a:lnTo>
                      <a:pt x="408" y="722"/>
                    </a:lnTo>
                    <a:lnTo>
                      <a:pt x="400" y="727"/>
                    </a:lnTo>
                    <a:lnTo>
                      <a:pt x="399" y="730"/>
                    </a:lnTo>
                    <a:lnTo>
                      <a:pt x="366" y="733"/>
                    </a:lnTo>
                    <a:lnTo>
                      <a:pt x="331" y="737"/>
                    </a:lnTo>
                    <a:lnTo>
                      <a:pt x="294" y="743"/>
                    </a:lnTo>
                    <a:lnTo>
                      <a:pt x="258" y="748"/>
                    </a:lnTo>
                    <a:lnTo>
                      <a:pt x="223" y="754"/>
                    </a:lnTo>
                    <a:lnTo>
                      <a:pt x="190" y="759"/>
                    </a:lnTo>
                    <a:lnTo>
                      <a:pt x="163" y="764"/>
                    </a:lnTo>
                    <a:lnTo>
                      <a:pt x="142" y="769"/>
                    </a:lnTo>
                    <a:lnTo>
                      <a:pt x="127" y="772"/>
                    </a:lnTo>
                    <a:lnTo>
                      <a:pt x="122" y="772"/>
                    </a:lnTo>
                    <a:lnTo>
                      <a:pt x="105" y="780"/>
                    </a:lnTo>
                    <a:lnTo>
                      <a:pt x="88" y="795"/>
                    </a:lnTo>
                    <a:lnTo>
                      <a:pt x="74" y="812"/>
                    </a:lnTo>
                    <a:lnTo>
                      <a:pt x="63" y="833"/>
                    </a:lnTo>
                    <a:lnTo>
                      <a:pt x="55" y="854"/>
                    </a:lnTo>
                    <a:lnTo>
                      <a:pt x="47" y="874"/>
                    </a:lnTo>
                    <a:lnTo>
                      <a:pt x="42" y="890"/>
                    </a:lnTo>
                    <a:lnTo>
                      <a:pt x="38" y="901"/>
                    </a:lnTo>
                    <a:lnTo>
                      <a:pt x="38" y="904"/>
                    </a:lnTo>
                    <a:lnTo>
                      <a:pt x="30" y="940"/>
                    </a:lnTo>
                    <a:lnTo>
                      <a:pt x="24" y="976"/>
                    </a:lnTo>
                    <a:lnTo>
                      <a:pt x="19" y="1008"/>
                    </a:lnTo>
                    <a:lnTo>
                      <a:pt x="17" y="1037"/>
                    </a:lnTo>
                    <a:lnTo>
                      <a:pt x="16" y="1059"/>
                    </a:lnTo>
                    <a:lnTo>
                      <a:pt x="14" y="1074"/>
                    </a:lnTo>
                    <a:lnTo>
                      <a:pt x="14" y="1080"/>
                    </a:lnTo>
                    <a:lnTo>
                      <a:pt x="14" y="1101"/>
                    </a:lnTo>
                    <a:lnTo>
                      <a:pt x="13" y="1121"/>
                    </a:lnTo>
                    <a:lnTo>
                      <a:pt x="13" y="1139"/>
                    </a:lnTo>
                    <a:lnTo>
                      <a:pt x="11" y="1150"/>
                    </a:lnTo>
                    <a:lnTo>
                      <a:pt x="11" y="1155"/>
                    </a:lnTo>
                    <a:lnTo>
                      <a:pt x="5" y="1187"/>
                    </a:lnTo>
                    <a:lnTo>
                      <a:pt x="1" y="1219"/>
                    </a:lnTo>
                    <a:lnTo>
                      <a:pt x="0" y="1250"/>
                    </a:lnTo>
                    <a:lnTo>
                      <a:pt x="1" y="1277"/>
                    </a:lnTo>
                    <a:lnTo>
                      <a:pt x="1" y="1300"/>
                    </a:lnTo>
                    <a:lnTo>
                      <a:pt x="3" y="1315"/>
                    </a:lnTo>
                    <a:lnTo>
                      <a:pt x="3" y="1319"/>
                    </a:lnTo>
                    <a:lnTo>
                      <a:pt x="9" y="1429"/>
                    </a:lnTo>
                    <a:lnTo>
                      <a:pt x="13" y="1476"/>
                    </a:lnTo>
                    <a:lnTo>
                      <a:pt x="16" y="1523"/>
                    </a:lnTo>
                    <a:lnTo>
                      <a:pt x="22" y="1566"/>
                    </a:lnTo>
                    <a:lnTo>
                      <a:pt x="27" y="1607"/>
                    </a:lnTo>
                    <a:lnTo>
                      <a:pt x="34" y="1644"/>
                    </a:lnTo>
                    <a:lnTo>
                      <a:pt x="38" y="1675"/>
                    </a:lnTo>
                    <a:lnTo>
                      <a:pt x="43" y="1702"/>
                    </a:lnTo>
                    <a:lnTo>
                      <a:pt x="48" y="1721"/>
                    </a:lnTo>
                    <a:lnTo>
                      <a:pt x="50" y="1734"/>
                    </a:lnTo>
                    <a:lnTo>
                      <a:pt x="51" y="1738"/>
                    </a:lnTo>
                    <a:lnTo>
                      <a:pt x="55" y="1752"/>
                    </a:lnTo>
                    <a:lnTo>
                      <a:pt x="61" y="1773"/>
                    </a:lnTo>
                    <a:lnTo>
                      <a:pt x="69" y="1797"/>
                    </a:lnTo>
                    <a:lnTo>
                      <a:pt x="79" y="1825"/>
                    </a:lnTo>
                    <a:lnTo>
                      <a:pt x="88" y="1854"/>
                    </a:lnTo>
                    <a:lnTo>
                      <a:pt x="100" y="1885"/>
                    </a:lnTo>
                    <a:lnTo>
                      <a:pt x="109" y="1914"/>
                    </a:lnTo>
                    <a:lnTo>
                      <a:pt x="119" y="1939"/>
                    </a:lnTo>
                    <a:lnTo>
                      <a:pt x="127" y="1964"/>
                    </a:lnTo>
                    <a:lnTo>
                      <a:pt x="134" y="1981"/>
                    </a:lnTo>
                    <a:lnTo>
                      <a:pt x="139" y="1993"/>
                    </a:lnTo>
                    <a:lnTo>
                      <a:pt x="140" y="1998"/>
                    </a:lnTo>
                    <a:lnTo>
                      <a:pt x="143" y="2009"/>
                    </a:lnTo>
                    <a:lnTo>
                      <a:pt x="150" y="2023"/>
                    </a:lnTo>
                    <a:lnTo>
                      <a:pt x="156" y="2041"/>
                    </a:lnTo>
                    <a:lnTo>
                      <a:pt x="164" y="2057"/>
                    </a:lnTo>
                    <a:lnTo>
                      <a:pt x="171" y="2073"/>
                    </a:lnTo>
                    <a:lnTo>
                      <a:pt x="176" y="2083"/>
                    </a:lnTo>
                    <a:lnTo>
                      <a:pt x="177" y="2086"/>
                    </a:lnTo>
                    <a:lnTo>
                      <a:pt x="177" y="2098"/>
                    </a:lnTo>
                    <a:lnTo>
                      <a:pt x="181" y="2114"/>
                    </a:lnTo>
                    <a:lnTo>
                      <a:pt x="184" y="2132"/>
                    </a:lnTo>
                    <a:lnTo>
                      <a:pt x="189" y="2151"/>
                    </a:lnTo>
                    <a:lnTo>
                      <a:pt x="193" y="2170"/>
                    </a:lnTo>
                    <a:lnTo>
                      <a:pt x="197" y="2186"/>
                    </a:lnTo>
                    <a:lnTo>
                      <a:pt x="200" y="2196"/>
                    </a:lnTo>
                    <a:lnTo>
                      <a:pt x="202" y="2201"/>
                    </a:lnTo>
                    <a:lnTo>
                      <a:pt x="202" y="2214"/>
                    </a:lnTo>
                    <a:lnTo>
                      <a:pt x="202" y="2235"/>
                    </a:lnTo>
                    <a:lnTo>
                      <a:pt x="203" y="2262"/>
                    </a:lnTo>
                    <a:lnTo>
                      <a:pt x="203" y="2293"/>
                    </a:lnTo>
                    <a:lnTo>
                      <a:pt x="205" y="2327"/>
                    </a:lnTo>
                    <a:lnTo>
                      <a:pt x="206" y="2362"/>
                    </a:lnTo>
                    <a:lnTo>
                      <a:pt x="206" y="2398"/>
                    </a:lnTo>
                    <a:lnTo>
                      <a:pt x="208" y="2430"/>
                    </a:lnTo>
                    <a:lnTo>
                      <a:pt x="208" y="2458"/>
                    </a:lnTo>
                    <a:lnTo>
                      <a:pt x="210" y="2480"/>
                    </a:lnTo>
                    <a:lnTo>
                      <a:pt x="210" y="2495"/>
                    </a:lnTo>
                    <a:lnTo>
                      <a:pt x="210" y="2500"/>
                    </a:lnTo>
                    <a:lnTo>
                      <a:pt x="210" y="2508"/>
                    </a:lnTo>
                    <a:lnTo>
                      <a:pt x="211" y="2513"/>
                    </a:lnTo>
                    <a:lnTo>
                      <a:pt x="213" y="2516"/>
                    </a:lnTo>
                    <a:lnTo>
                      <a:pt x="216" y="2519"/>
                    </a:lnTo>
                    <a:lnTo>
                      <a:pt x="218" y="2521"/>
                    </a:lnTo>
                    <a:lnTo>
                      <a:pt x="221" y="2522"/>
                    </a:lnTo>
                    <a:lnTo>
                      <a:pt x="223" y="2524"/>
                    </a:lnTo>
                    <a:lnTo>
                      <a:pt x="224" y="2524"/>
                    </a:lnTo>
                    <a:lnTo>
                      <a:pt x="224" y="2545"/>
                    </a:lnTo>
                    <a:lnTo>
                      <a:pt x="224" y="2576"/>
                    </a:lnTo>
                    <a:lnTo>
                      <a:pt x="224" y="2614"/>
                    </a:lnTo>
                    <a:lnTo>
                      <a:pt x="224" y="2660"/>
                    </a:lnTo>
                    <a:lnTo>
                      <a:pt x="224" y="2708"/>
                    </a:lnTo>
                    <a:lnTo>
                      <a:pt x="224" y="2761"/>
                    </a:lnTo>
                    <a:lnTo>
                      <a:pt x="224" y="2818"/>
                    </a:lnTo>
                    <a:lnTo>
                      <a:pt x="224" y="2874"/>
                    </a:lnTo>
                    <a:lnTo>
                      <a:pt x="226" y="2929"/>
                    </a:lnTo>
                    <a:lnTo>
                      <a:pt x="226" y="2984"/>
                    </a:lnTo>
                    <a:lnTo>
                      <a:pt x="226" y="3036"/>
                    </a:lnTo>
                    <a:lnTo>
                      <a:pt x="227" y="3083"/>
                    </a:lnTo>
                    <a:lnTo>
                      <a:pt x="227" y="3125"/>
                    </a:lnTo>
                    <a:lnTo>
                      <a:pt x="227" y="3158"/>
                    </a:lnTo>
                    <a:lnTo>
                      <a:pt x="227" y="3186"/>
                    </a:lnTo>
                    <a:lnTo>
                      <a:pt x="227" y="3202"/>
                    </a:lnTo>
                    <a:lnTo>
                      <a:pt x="227" y="3209"/>
                    </a:lnTo>
                    <a:lnTo>
                      <a:pt x="231" y="3833"/>
                    </a:lnTo>
                    <a:lnTo>
                      <a:pt x="231" y="3862"/>
                    </a:lnTo>
                    <a:lnTo>
                      <a:pt x="232" y="3898"/>
                    </a:lnTo>
                    <a:lnTo>
                      <a:pt x="234" y="3938"/>
                    </a:lnTo>
                    <a:lnTo>
                      <a:pt x="235" y="3982"/>
                    </a:lnTo>
                    <a:lnTo>
                      <a:pt x="239" y="4026"/>
                    </a:lnTo>
                    <a:lnTo>
                      <a:pt x="243" y="4069"/>
                    </a:lnTo>
                    <a:lnTo>
                      <a:pt x="248" y="4109"/>
                    </a:lnTo>
                    <a:lnTo>
                      <a:pt x="255" y="4147"/>
                    </a:lnTo>
                    <a:lnTo>
                      <a:pt x="261" y="4179"/>
                    </a:lnTo>
                    <a:lnTo>
                      <a:pt x="269" y="4201"/>
                    </a:lnTo>
                    <a:lnTo>
                      <a:pt x="277" y="4216"/>
                    </a:lnTo>
                    <a:lnTo>
                      <a:pt x="292" y="4235"/>
                    </a:lnTo>
                    <a:lnTo>
                      <a:pt x="302" y="4255"/>
                    </a:lnTo>
                    <a:lnTo>
                      <a:pt x="308" y="4274"/>
                    </a:lnTo>
                    <a:lnTo>
                      <a:pt x="311" y="4290"/>
                    </a:lnTo>
                    <a:lnTo>
                      <a:pt x="313" y="4302"/>
                    </a:lnTo>
                    <a:lnTo>
                      <a:pt x="315" y="4306"/>
                    </a:lnTo>
                    <a:lnTo>
                      <a:pt x="298" y="4329"/>
                    </a:lnTo>
                    <a:lnTo>
                      <a:pt x="290" y="4348"/>
                    </a:lnTo>
                    <a:lnTo>
                      <a:pt x="285" y="4366"/>
                    </a:lnTo>
                    <a:lnTo>
                      <a:pt x="285" y="4381"/>
                    </a:lnTo>
                    <a:lnTo>
                      <a:pt x="290" y="4392"/>
                    </a:lnTo>
                    <a:lnTo>
                      <a:pt x="295" y="4400"/>
                    </a:lnTo>
                    <a:lnTo>
                      <a:pt x="300" y="4407"/>
                    </a:lnTo>
                    <a:lnTo>
                      <a:pt x="306" y="4411"/>
                    </a:lnTo>
                    <a:lnTo>
                      <a:pt x="311" y="4415"/>
                    </a:lnTo>
                    <a:lnTo>
                      <a:pt x="313" y="4415"/>
                    </a:lnTo>
                    <a:lnTo>
                      <a:pt x="313" y="4426"/>
                    </a:lnTo>
                    <a:lnTo>
                      <a:pt x="311" y="4440"/>
                    </a:lnTo>
                    <a:lnTo>
                      <a:pt x="305" y="4457"/>
                    </a:lnTo>
                    <a:lnTo>
                      <a:pt x="297" y="4474"/>
                    </a:lnTo>
                    <a:lnTo>
                      <a:pt x="289" y="4492"/>
                    </a:lnTo>
                    <a:lnTo>
                      <a:pt x="279" y="4508"/>
                    </a:lnTo>
                    <a:lnTo>
                      <a:pt x="271" y="4521"/>
                    </a:lnTo>
                    <a:lnTo>
                      <a:pt x="266" y="4529"/>
                    </a:lnTo>
                    <a:lnTo>
                      <a:pt x="264" y="4532"/>
                    </a:lnTo>
                    <a:lnTo>
                      <a:pt x="264" y="4563"/>
                    </a:lnTo>
                    <a:lnTo>
                      <a:pt x="268" y="4589"/>
                    </a:lnTo>
                    <a:lnTo>
                      <a:pt x="274" y="4608"/>
                    </a:lnTo>
                    <a:lnTo>
                      <a:pt x="281" y="4623"/>
                    </a:lnTo>
                    <a:lnTo>
                      <a:pt x="289" y="4634"/>
                    </a:lnTo>
                    <a:lnTo>
                      <a:pt x="297" y="4641"/>
                    </a:lnTo>
                    <a:lnTo>
                      <a:pt x="303" y="4646"/>
                    </a:lnTo>
                    <a:lnTo>
                      <a:pt x="308" y="4647"/>
                    </a:lnTo>
                    <a:lnTo>
                      <a:pt x="311" y="4649"/>
                    </a:lnTo>
                    <a:lnTo>
                      <a:pt x="310" y="4694"/>
                    </a:lnTo>
                    <a:lnTo>
                      <a:pt x="310" y="4713"/>
                    </a:lnTo>
                    <a:lnTo>
                      <a:pt x="315" y="4731"/>
                    </a:lnTo>
                    <a:lnTo>
                      <a:pt x="324" y="4746"/>
                    </a:lnTo>
                    <a:lnTo>
                      <a:pt x="334" y="4759"/>
                    </a:lnTo>
                    <a:lnTo>
                      <a:pt x="342" y="4768"/>
                    </a:lnTo>
                    <a:lnTo>
                      <a:pt x="350" y="4775"/>
                    </a:lnTo>
                    <a:lnTo>
                      <a:pt x="352" y="4778"/>
                    </a:lnTo>
                    <a:lnTo>
                      <a:pt x="360" y="4763"/>
                    </a:lnTo>
                    <a:lnTo>
                      <a:pt x="363" y="4786"/>
                    </a:lnTo>
                    <a:lnTo>
                      <a:pt x="369" y="4807"/>
                    </a:lnTo>
                    <a:lnTo>
                      <a:pt x="382" y="4823"/>
                    </a:lnTo>
                    <a:lnTo>
                      <a:pt x="397" y="4836"/>
                    </a:lnTo>
                    <a:lnTo>
                      <a:pt x="411" y="4847"/>
                    </a:lnTo>
                    <a:lnTo>
                      <a:pt x="426" y="4855"/>
                    </a:lnTo>
                    <a:lnTo>
                      <a:pt x="437" y="4862"/>
                    </a:lnTo>
                    <a:lnTo>
                      <a:pt x="447" y="4865"/>
                    </a:lnTo>
                    <a:lnTo>
                      <a:pt x="450" y="4867"/>
                    </a:lnTo>
                    <a:lnTo>
                      <a:pt x="505" y="4884"/>
                    </a:lnTo>
                    <a:lnTo>
                      <a:pt x="554" y="4897"/>
                    </a:lnTo>
                    <a:lnTo>
                      <a:pt x="595" y="4905"/>
                    </a:lnTo>
                    <a:lnTo>
                      <a:pt x="633" y="4910"/>
                    </a:lnTo>
                    <a:lnTo>
                      <a:pt x="665" y="4912"/>
                    </a:lnTo>
                    <a:lnTo>
                      <a:pt x="692" y="4910"/>
                    </a:lnTo>
                    <a:lnTo>
                      <a:pt x="715" y="4907"/>
                    </a:lnTo>
                    <a:lnTo>
                      <a:pt x="733" y="4902"/>
                    </a:lnTo>
                    <a:lnTo>
                      <a:pt x="749" y="4896"/>
                    </a:lnTo>
                    <a:lnTo>
                      <a:pt x="760" y="4891"/>
                    </a:lnTo>
                    <a:lnTo>
                      <a:pt x="768" y="4884"/>
                    </a:lnTo>
                    <a:lnTo>
                      <a:pt x="773" y="4880"/>
                    </a:lnTo>
                    <a:lnTo>
                      <a:pt x="776" y="4876"/>
                    </a:lnTo>
                    <a:lnTo>
                      <a:pt x="776" y="4875"/>
                    </a:lnTo>
                    <a:lnTo>
                      <a:pt x="780" y="4855"/>
                    </a:lnTo>
                    <a:lnTo>
                      <a:pt x="778" y="4841"/>
                    </a:lnTo>
                    <a:lnTo>
                      <a:pt x="773" y="4831"/>
                    </a:lnTo>
                    <a:lnTo>
                      <a:pt x="767" y="4825"/>
                    </a:lnTo>
                    <a:lnTo>
                      <a:pt x="762" y="4822"/>
                    </a:lnTo>
                    <a:lnTo>
                      <a:pt x="760" y="4820"/>
                    </a:lnTo>
                    <a:lnTo>
                      <a:pt x="759" y="4807"/>
                    </a:lnTo>
                    <a:lnTo>
                      <a:pt x="754" y="4792"/>
                    </a:lnTo>
                    <a:lnTo>
                      <a:pt x="747" y="4778"/>
                    </a:lnTo>
                    <a:lnTo>
                      <a:pt x="741" y="4763"/>
                    </a:lnTo>
                    <a:lnTo>
                      <a:pt x="734" y="4752"/>
                    </a:lnTo>
                    <a:lnTo>
                      <a:pt x="729" y="4744"/>
                    </a:lnTo>
                    <a:lnTo>
                      <a:pt x="728" y="4741"/>
                    </a:lnTo>
                    <a:lnTo>
                      <a:pt x="720" y="4723"/>
                    </a:lnTo>
                    <a:lnTo>
                      <a:pt x="710" y="4704"/>
                    </a:lnTo>
                    <a:lnTo>
                      <a:pt x="699" y="4684"/>
                    </a:lnTo>
                    <a:lnTo>
                      <a:pt x="686" y="4663"/>
                    </a:lnTo>
                    <a:lnTo>
                      <a:pt x="671" y="4644"/>
                    </a:lnTo>
                    <a:lnTo>
                      <a:pt x="658" y="4626"/>
                    </a:lnTo>
                    <a:lnTo>
                      <a:pt x="647" y="4612"/>
                    </a:lnTo>
                    <a:lnTo>
                      <a:pt x="637" y="4599"/>
                    </a:lnTo>
                    <a:lnTo>
                      <a:pt x="633" y="4592"/>
                    </a:lnTo>
                    <a:lnTo>
                      <a:pt x="629" y="4589"/>
                    </a:lnTo>
                    <a:lnTo>
                      <a:pt x="636" y="4578"/>
                    </a:lnTo>
                    <a:lnTo>
                      <a:pt x="641" y="4562"/>
                    </a:lnTo>
                    <a:lnTo>
                      <a:pt x="644" y="4542"/>
                    </a:lnTo>
                    <a:lnTo>
                      <a:pt x="647" y="4526"/>
                    </a:lnTo>
                    <a:lnTo>
                      <a:pt x="649" y="4513"/>
                    </a:lnTo>
                    <a:lnTo>
                      <a:pt x="650" y="4508"/>
                    </a:lnTo>
                    <a:lnTo>
                      <a:pt x="652" y="4499"/>
                    </a:lnTo>
                    <a:lnTo>
                      <a:pt x="654" y="4487"/>
                    </a:lnTo>
                    <a:lnTo>
                      <a:pt x="655" y="4476"/>
                    </a:lnTo>
                    <a:lnTo>
                      <a:pt x="655" y="4466"/>
                    </a:lnTo>
                    <a:lnTo>
                      <a:pt x="657" y="4463"/>
                    </a:lnTo>
                    <a:lnTo>
                      <a:pt x="691" y="4478"/>
                    </a:lnTo>
                    <a:lnTo>
                      <a:pt x="721" y="4487"/>
                    </a:lnTo>
                    <a:lnTo>
                      <a:pt x="749" y="4492"/>
                    </a:lnTo>
                    <a:lnTo>
                      <a:pt x="768" y="4494"/>
                    </a:lnTo>
                    <a:lnTo>
                      <a:pt x="783" y="4495"/>
                    </a:lnTo>
                    <a:lnTo>
                      <a:pt x="788" y="4494"/>
                    </a:lnTo>
                    <a:lnTo>
                      <a:pt x="799" y="4491"/>
                    </a:lnTo>
                    <a:lnTo>
                      <a:pt x="810" y="4491"/>
                    </a:lnTo>
                    <a:lnTo>
                      <a:pt x="822" y="4494"/>
                    </a:lnTo>
                    <a:lnTo>
                      <a:pt x="828" y="4499"/>
                    </a:lnTo>
                    <a:lnTo>
                      <a:pt x="831" y="4500"/>
                    </a:lnTo>
                    <a:lnTo>
                      <a:pt x="888" y="4507"/>
                    </a:lnTo>
                    <a:lnTo>
                      <a:pt x="936" y="4508"/>
                    </a:lnTo>
                    <a:lnTo>
                      <a:pt x="980" y="4508"/>
                    </a:lnTo>
                    <a:lnTo>
                      <a:pt x="1017" y="4505"/>
                    </a:lnTo>
                    <a:lnTo>
                      <a:pt x="1048" y="4500"/>
                    </a:lnTo>
                    <a:lnTo>
                      <a:pt x="1073" y="4495"/>
                    </a:lnTo>
                    <a:lnTo>
                      <a:pt x="1094" y="4489"/>
                    </a:lnTo>
                    <a:lnTo>
                      <a:pt x="1111" y="4482"/>
                    </a:lnTo>
                    <a:lnTo>
                      <a:pt x="1120" y="4476"/>
                    </a:lnTo>
                    <a:lnTo>
                      <a:pt x="1127" y="4473"/>
                    </a:lnTo>
                    <a:lnTo>
                      <a:pt x="1130" y="4471"/>
                    </a:lnTo>
                    <a:lnTo>
                      <a:pt x="1138" y="4461"/>
                    </a:lnTo>
                    <a:lnTo>
                      <a:pt x="1141" y="4452"/>
                    </a:lnTo>
                    <a:lnTo>
                      <a:pt x="1140" y="4440"/>
                    </a:lnTo>
                    <a:lnTo>
                      <a:pt x="1136" y="4431"/>
                    </a:lnTo>
                    <a:lnTo>
                      <a:pt x="1132" y="4423"/>
                    </a:lnTo>
                    <a:lnTo>
                      <a:pt x="1128" y="4418"/>
                    </a:lnTo>
                    <a:lnTo>
                      <a:pt x="1125" y="4415"/>
                    </a:lnTo>
                    <a:lnTo>
                      <a:pt x="1125" y="4403"/>
                    </a:lnTo>
                    <a:lnTo>
                      <a:pt x="1119" y="4394"/>
                    </a:lnTo>
                    <a:lnTo>
                      <a:pt x="1111" y="4386"/>
                    </a:lnTo>
                    <a:lnTo>
                      <a:pt x="1104" y="4381"/>
                    </a:lnTo>
                    <a:lnTo>
                      <a:pt x="1101" y="4379"/>
                    </a:lnTo>
                    <a:lnTo>
                      <a:pt x="1096" y="4369"/>
                    </a:lnTo>
                    <a:lnTo>
                      <a:pt x="1085" y="4365"/>
                    </a:lnTo>
                    <a:lnTo>
                      <a:pt x="1072" y="4360"/>
                    </a:lnTo>
                    <a:lnTo>
                      <a:pt x="1056" y="4358"/>
                    </a:lnTo>
                    <a:lnTo>
                      <a:pt x="1043" y="4356"/>
                    </a:lnTo>
                    <a:lnTo>
                      <a:pt x="1031" y="4355"/>
                    </a:lnTo>
                    <a:lnTo>
                      <a:pt x="1028" y="4355"/>
                    </a:lnTo>
                    <a:lnTo>
                      <a:pt x="1019" y="4355"/>
                    </a:lnTo>
                    <a:lnTo>
                      <a:pt x="1002" y="4353"/>
                    </a:lnTo>
                    <a:lnTo>
                      <a:pt x="983" y="4352"/>
                    </a:lnTo>
                    <a:lnTo>
                      <a:pt x="962" y="4350"/>
                    </a:lnTo>
                    <a:lnTo>
                      <a:pt x="943" y="4348"/>
                    </a:lnTo>
                    <a:lnTo>
                      <a:pt x="925" y="4345"/>
                    </a:lnTo>
                    <a:lnTo>
                      <a:pt x="914" y="4345"/>
                    </a:lnTo>
                    <a:lnTo>
                      <a:pt x="909" y="4344"/>
                    </a:lnTo>
                    <a:lnTo>
                      <a:pt x="896" y="4337"/>
                    </a:lnTo>
                    <a:lnTo>
                      <a:pt x="883" y="4329"/>
                    </a:lnTo>
                    <a:lnTo>
                      <a:pt x="867" y="4321"/>
                    </a:lnTo>
                    <a:lnTo>
                      <a:pt x="854" y="4311"/>
                    </a:lnTo>
                    <a:lnTo>
                      <a:pt x="843" y="4303"/>
                    </a:lnTo>
                    <a:lnTo>
                      <a:pt x="834" y="4298"/>
                    </a:lnTo>
                    <a:lnTo>
                      <a:pt x="831" y="4297"/>
                    </a:lnTo>
                    <a:lnTo>
                      <a:pt x="830" y="4294"/>
                    </a:lnTo>
                    <a:lnTo>
                      <a:pt x="828" y="4290"/>
                    </a:lnTo>
                    <a:lnTo>
                      <a:pt x="825" y="4285"/>
                    </a:lnTo>
                    <a:lnTo>
                      <a:pt x="820" y="4282"/>
                    </a:lnTo>
                    <a:lnTo>
                      <a:pt x="817" y="4279"/>
                    </a:lnTo>
                    <a:lnTo>
                      <a:pt x="813" y="4276"/>
                    </a:lnTo>
                    <a:lnTo>
                      <a:pt x="810" y="4274"/>
                    </a:lnTo>
                    <a:lnTo>
                      <a:pt x="807" y="4273"/>
                    </a:lnTo>
                    <a:lnTo>
                      <a:pt x="807" y="4271"/>
                    </a:lnTo>
                    <a:lnTo>
                      <a:pt x="809" y="4271"/>
                    </a:lnTo>
                    <a:lnTo>
                      <a:pt x="812" y="4268"/>
                    </a:lnTo>
                    <a:lnTo>
                      <a:pt x="813" y="4264"/>
                    </a:lnTo>
                    <a:lnTo>
                      <a:pt x="817" y="4261"/>
                    </a:lnTo>
                    <a:lnTo>
                      <a:pt x="820" y="4258"/>
                    </a:lnTo>
                    <a:lnTo>
                      <a:pt x="822" y="4255"/>
                    </a:lnTo>
                    <a:lnTo>
                      <a:pt x="823" y="4252"/>
                    </a:lnTo>
                    <a:lnTo>
                      <a:pt x="833" y="4243"/>
                    </a:lnTo>
                    <a:lnTo>
                      <a:pt x="838" y="4232"/>
                    </a:lnTo>
                    <a:lnTo>
                      <a:pt x="839" y="4222"/>
                    </a:lnTo>
                    <a:lnTo>
                      <a:pt x="838" y="4214"/>
                    </a:lnTo>
                    <a:lnTo>
                      <a:pt x="836" y="4208"/>
                    </a:lnTo>
                    <a:lnTo>
                      <a:pt x="834" y="4205"/>
                    </a:lnTo>
                    <a:lnTo>
                      <a:pt x="833" y="4187"/>
                    </a:lnTo>
                    <a:lnTo>
                      <a:pt x="826" y="4174"/>
                    </a:lnTo>
                    <a:lnTo>
                      <a:pt x="820" y="4164"/>
                    </a:lnTo>
                    <a:lnTo>
                      <a:pt x="812" y="4158"/>
                    </a:lnTo>
                    <a:lnTo>
                      <a:pt x="807" y="4155"/>
                    </a:lnTo>
                    <a:lnTo>
                      <a:pt x="805" y="4153"/>
                    </a:lnTo>
                    <a:lnTo>
                      <a:pt x="804" y="4148"/>
                    </a:lnTo>
                    <a:lnTo>
                      <a:pt x="802" y="4140"/>
                    </a:lnTo>
                    <a:lnTo>
                      <a:pt x="799" y="4130"/>
                    </a:lnTo>
                    <a:lnTo>
                      <a:pt x="797" y="4124"/>
                    </a:lnTo>
                    <a:lnTo>
                      <a:pt x="797" y="4121"/>
                    </a:lnTo>
                    <a:lnTo>
                      <a:pt x="812" y="4093"/>
                    </a:lnTo>
                    <a:lnTo>
                      <a:pt x="826" y="4066"/>
                    </a:lnTo>
                    <a:lnTo>
                      <a:pt x="839" y="4040"/>
                    </a:lnTo>
                    <a:lnTo>
                      <a:pt x="851" y="4014"/>
                    </a:lnTo>
                    <a:lnTo>
                      <a:pt x="860" y="3993"/>
                    </a:lnTo>
                    <a:lnTo>
                      <a:pt x="867" y="3975"/>
                    </a:lnTo>
                    <a:lnTo>
                      <a:pt x="872" y="3964"/>
                    </a:lnTo>
                    <a:lnTo>
                      <a:pt x="873" y="3961"/>
                    </a:lnTo>
                    <a:lnTo>
                      <a:pt x="878" y="3948"/>
                    </a:lnTo>
                    <a:lnTo>
                      <a:pt x="883" y="3929"/>
                    </a:lnTo>
                    <a:lnTo>
                      <a:pt x="888" y="3900"/>
                    </a:lnTo>
                    <a:lnTo>
                      <a:pt x="894" y="3866"/>
                    </a:lnTo>
                    <a:lnTo>
                      <a:pt x="901" y="3825"/>
                    </a:lnTo>
                    <a:lnTo>
                      <a:pt x="907" y="3782"/>
                    </a:lnTo>
                    <a:lnTo>
                      <a:pt x="912" y="3736"/>
                    </a:lnTo>
                    <a:lnTo>
                      <a:pt x="918" y="3690"/>
                    </a:lnTo>
                    <a:lnTo>
                      <a:pt x="925" y="3644"/>
                    </a:lnTo>
                    <a:lnTo>
                      <a:pt x="930" y="3601"/>
                    </a:lnTo>
                    <a:lnTo>
                      <a:pt x="935" y="3559"/>
                    </a:lnTo>
                    <a:lnTo>
                      <a:pt x="939" y="3523"/>
                    </a:lnTo>
                    <a:lnTo>
                      <a:pt x="943" y="3493"/>
                    </a:lnTo>
                    <a:lnTo>
                      <a:pt x="944" y="3468"/>
                    </a:lnTo>
                    <a:lnTo>
                      <a:pt x="947" y="3452"/>
                    </a:lnTo>
                    <a:lnTo>
                      <a:pt x="947" y="3447"/>
                    </a:lnTo>
                    <a:lnTo>
                      <a:pt x="968" y="3259"/>
                    </a:lnTo>
                    <a:lnTo>
                      <a:pt x="980" y="3192"/>
                    </a:lnTo>
                    <a:lnTo>
                      <a:pt x="989" y="3128"/>
                    </a:lnTo>
                    <a:lnTo>
                      <a:pt x="998" y="3068"/>
                    </a:lnTo>
                    <a:lnTo>
                      <a:pt x="1004" y="3012"/>
                    </a:lnTo>
                    <a:lnTo>
                      <a:pt x="1009" y="2961"/>
                    </a:lnTo>
                    <a:lnTo>
                      <a:pt x="1014" y="2918"/>
                    </a:lnTo>
                    <a:lnTo>
                      <a:pt x="1017" y="2884"/>
                    </a:lnTo>
                    <a:lnTo>
                      <a:pt x="1020" y="2857"/>
                    </a:lnTo>
                    <a:lnTo>
                      <a:pt x="1022" y="2840"/>
                    </a:lnTo>
                    <a:lnTo>
                      <a:pt x="1022" y="2834"/>
                    </a:lnTo>
                    <a:lnTo>
                      <a:pt x="1023" y="2815"/>
                    </a:lnTo>
                    <a:lnTo>
                      <a:pt x="1027" y="2789"/>
                    </a:lnTo>
                    <a:lnTo>
                      <a:pt x="1028" y="2756"/>
                    </a:lnTo>
                    <a:lnTo>
                      <a:pt x="1030" y="2721"/>
                    </a:lnTo>
                    <a:lnTo>
                      <a:pt x="1031" y="2684"/>
                    </a:lnTo>
                    <a:lnTo>
                      <a:pt x="1035" y="2648"/>
                    </a:lnTo>
                    <a:lnTo>
                      <a:pt x="1035" y="2614"/>
                    </a:lnTo>
                    <a:lnTo>
                      <a:pt x="1036" y="2585"/>
                    </a:lnTo>
                    <a:lnTo>
                      <a:pt x="1038" y="2561"/>
                    </a:lnTo>
                    <a:lnTo>
                      <a:pt x="1038" y="2545"/>
                    </a:lnTo>
                    <a:lnTo>
                      <a:pt x="1038" y="2540"/>
                    </a:lnTo>
                    <a:lnTo>
                      <a:pt x="1044" y="2538"/>
                    </a:lnTo>
                    <a:lnTo>
                      <a:pt x="1056" y="2537"/>
                    </a:lnTo>
                    <a:lnTo>
                      <a:pt x="1069" y="2535"/>
                    </a:lnTo>
                    <a:lnTo>
                      <a:pt x="1078" y="2535"/>
                    </a:lnTo>
                    <a:lnTo>
                      <a:pt x="1083" y="2534"/>
                    </a:lnTo>
                    <a:lnTo>
                      <a:pt x="1088" y="2534"/>
                    </a:lnTo>
                    <a:lnTo>
                      <a:pt x="1090" y="2532"/>
                    </a:lnTo>
                    <a:lnTo>
                      <a:pt x="1093" y="2530"/>
                    </a:lnTo>
                    <a:lnTo>
                      <a:pt x="1093" y="2527"/>
                    </a:lnTo>
                    <a:lnTo>
                      <a:pt x="1093" y="2524"/>
                    </a:lnTo>
                    <a:lnTo>
                      <a:pt x="1093" y="2522"/>
                    </a:lnTo>
                    <a:lnTo>
                      <a:pt x="1093" y="2521"/>
                    </a:lnTo>
                    <a:lnTo>
                      <a:pt x="1096" y="2311"/>
                    </a:lnTo>
                    <a:lnTo>
                      <a:pt x="1099" y="2299"/>
                    </a:lnTo>
                    <a:lnTo>
                      <a:pt x="1101" y="2282"/>
                    </a:lnTo>
                    <a:lnTo>
                      <a:pt x="1102" y="2264"/>
                    </a:lnTo>
                    <a:lnTo>
                      <a:pt x="1102" y="2245"/>
                    </a:lnTo>
                    <a:lnTo>
                      <a:pt x="1102" y="2227"/>
                    </a:lnTo>
                    <a:lnTo>
                      <a:pt x="1102" y="2216"/>
                    </a:lnTo>
                    <a:lnTo>
                      <a:pt x="1102" y="2211"/>
                    </a:lnTo>
                    <a:lnTo>
                      <a:pt x="1112" y="2069"/>
                    </a:lnTo>
                    <a:lnTo>
                      <a:pt x="1115" y="2075"/>
                    </a:lnTo>
                    <a:lnTo>
                      <a:pt x="1120" y="2086"/>
                    </a:lnTo>
                    <a:lnTo>
                      <a:pt x="1128" y="2099"/>
                    </a:lnTo>
                    <a:lnTo>
                      <a:pt x="1135" y="2115"/>
                    </a:lnTo>
                    <a:lnTo>
                      <a:pt x="1141" y="2128"/>
                    </a:lnTo>
                    <a:lnTo>
                      <a:pt x="1144" y="2138"/>
                    </a:lnTo>
                    <a:lnTo>
                      <a:pt x="1146" y="2141"/>
                    </a:lnTo>
                    <a:lnTo>
                      <a:pt x="1149" y="2154"/>
                    </a:lnTo>
                    <a:lnTo>
                      <a:pt x="1154" y="2170"/>
                    </a:lnTo>
                    <a:lnTo>
                      <a:pt x="1159" y="2185"/>
                    </a:lnTo>
                    <a:lnTo>
                      <a:pt x="1164" y="2198"/>
                    </a:lnTo>
                    <a:lnTo>
                      <a:pt x="1167" y="2207"/>
                    </a:lnTo>
                    <a:lnTo>
                      <a:pt x="1169" y="2211"/>
                    </a:lnTo>
                    <a:lnTo>
                      <a:pt x="1174" y="2227"/>
                    </a:lnTo>
                    <a:lnTo>
                      <a:pt x="1180" y="2243"/>
                    </a:lnTo>
                    <a:lnTo>
                      <a:pt x="1188" y="2259"/>
                    </a:lnTo>
                    <a:lnTo>
                      <a:pt x="1194" y="2274"/>
                    </a:lnTo>
                    <a:lnTo>
                      <a:pt x="1199" y="2283"/>
                    </a:lnTo>
                    <a:lnTo>
                      <a:pt x="1201" y="2287"/>
                    </a:lnTo>
                    <a:lnTo>
                      <a:pt x="1206" y="2298"/>
                    </a:lnTo>
                    <a:lnTo>
                      <a:pt x="1212" y="2309"/>
                    </a:lnTo>
                    <a:lnTo>
                      <a:pt x="1217" y="2322"/>
                    </a:lnTo>
                    <a:lnTo>
                      <a:pt x="1222" y="2330"/>
                    </a:lnTo>
                    <a:lnTo>
                      <a:pt x="1224" y="2335"/>
                    </a:lnTo>
                    <a:lnTo>
                      <a:pt x="1222" y="2346"/>
                    </a:lnTo>
                    <a:lnTo>
                      <a:pt x="1222" y="2361"/>
                    </a:lnTo>
                    <a:lnTo>
                      <a:pt x="1220" y="2374"/>
                    </a:lnTo>
                    <a:lnTo>
                      <a:pt x="1220" y="2383"/>
                    </a:lnTo>
                    <a:lnTo>
                      <a:pt x="1220" y="2388"/>
                    </a:lnTo>
                    <a:lnTo>
                      <a:pt x="1224" y="2404"/>
                    </a:lnTo>
                    <a:lnTo>
                      <a:pt x="1227" y="2416"/>
                    </a:lnTo>
                    <a:lnTo>
                      <a:pt x="1228" y="2421"/>
                    </a:lnTo>
                    <a:lnTo>
                      <a:pt x="1228" y="2432"/>
                    </a:lnTo>
                    <a:lnTo>
                      <a:pt x="1228" y="2445"/>
                    </a:lnTo>
                    <a:lnTo>
                      <a:pt x="1227" y="2458"/>
                    </a:lnTo>
                    <a:lnTo>
                      <a:pt x="1225" y="2467"/>
                    </a:lnTo>
                    <a:lnTo>
                      <a:pt x="1225" y="2471"/>
                    </a:lnTo>
                    <a:lnTo>
                      <a:pt x="1219" y="2490"/>
                    </a:lnTo>
                    <a:lnTo>
                      <a:pt x="1215" y="2508"/>
                    </a:lnTo>
                    <a:lnTo>
                      <a:pt x="1215" y="2519"/>
                    </a:lnTo>
                    <a:lnTo>
                      <a:pt x="1215" y="2524"/>
                    </a:lnTo>
                    <a:lnTo>
                      <a:pt x="1203" y="2527"/>
                    </a:lnTo>
                    <a:lnTo>
                      <a:pt x="1196" y="2534"/>
                    </a:lnTo>
                    <a:lnTo>
                      <a:pt x="1194" y="2540"/>
                    </a:lnTo>
                    <a:lnTo>
                      <a:pt x="1196" y="2547"/>
                    </a:lnTo>
                    <a:lnTo>
                      <a:pt x="1201" y="2553"/>
                    </a:lnTo>
                    <a:lnTo>
                      <a:pt x="1206" y="2559"/>
                    </a:lnTo>
                    <a:lnTo>
                      <a:pt x="1209" y="2563"/>
                    </a:lnTo>
                    <a:lnTo>
                      <a:pt x="1211" y="2564"/>
                    </a:lnTo>
                    <a:lnTo>
                      <a:pt x="1215" y="2577"/>
                    </a:lnTo>
                    <a:lnTo>
                      <a:pt x="1224" y="2587"/>
                    </a:lnTo>
                    <a:lnTo>
                      <a:pt x="1232" y="2593"/>
                    </a:lnTo>
                    <a:lnTo>
                      <a:pt x="1238" y="2598"/>
                    </a:lnTo>
                    <a:lnTo>
                      <a:pt x="1241" y="2600"/>
                    </a:lnTo>
                    <a:lnTo>
                      <a:pt x="1262" y="2605"/>
                    </a:lnTo>
                    <a:lnTo>
                      <a:pt x="1280" y="2608"/>
                    </a:lnTo>
                    <a:lnTo>
                      <a:pt x="1293" y="2609"/>
                    </a:lnTo>
                    <a:lnTo>
                      <a:pt x="1298" y="2609"/>
                    </a:lnTo>
                    <a:lnTo>
                      <a:pt x="1311" y="2611"/>
                    </a:lnTo>
                    <a:lnTo>
                      <a:pt x="1320" y="2609"/>
                    </a:lnTo>
                    <a:lnTo>
                      <a:pt x="1329" y="2606"/>
                    </a:lnTo>
                    <a:lnTo>
                      <a:pt x="1333" y="2600"/>
                    </a:lnTo>
                    <a:lnTo>
                      <a:pt x="1337" y="2597"/>
                    </a:lnTo>
                    <a:lnTo>
                      <a:pt x="1337" y="2593"/>
                    </a:lnTo>
                    <a:lnTo>
                      <a:pt x="1351" y="2574"/>
                    </a:lnTo>
                    <a:lnTo>
                      <a:pt x="1362" y="2556"/>
                    </a:lnTo>
                    <a:lnTo>
                      <a:pt x="1369" y="2542"/>
                    </a:lnTo>
                    <a:lnTo>
                      <a:pt x="1372" y="2530"/>
                    </a:lnTo>
                    <a:lnTo>
                      <a:pt x="1374" y="2527"/>
                    </a:lnTo>
                    <a:lnTo>
                      <a:pt x="1375" y="2524"/>
                    </a:lnTo>
                    <a:lnTo>
                      <a:pt x="1377" y="2521"/>
                    </a:lnTo>
                    <a:lnTo>
                      <a:pt x="1380" y="2517"/>
                    </a:lnTo>
                    <a:lnTo>
                      <a:pt x="1383" y="2513"/>
                    </a:lnTo>
                    <a:lnTo>
                      <a:pt x="1385" y="2509"/>
                    </a:lnTo>
                    <a:lnTo>
                      <a:pt x="1388" y="2506"/>
                    </a:lnTo>
                    <a:lnTo>
                      <a:pt x="1390" y="2503"/>
                    </a:lnTo>
                    <a:lnTo>
                      <a:pt x="1400" y="2487"/>
                    </a:lnTo>
                    <a:lnTo>
                      <a:pt x="1401" y="2472"/>
                    </a:lnTo>
                    <a:lnTo>
                      <a:pt x="1400" y="2458"/>
                    </a:lnTo>
                    <a:lnTo>
                      <a:pt x="1396" y="2448"/>
                    </a:lnTo>
                    <a:lnTo>
                      <a:pt x="1395" y="2445"/>
                    </a:lnTo>
                    <a:lnTo>
                      <a:pt x="1395" y="2435"/>
                    </a:lnTo>
                    <a:lnTo>
                      <a:pt x="1391" y="2425"/>
                    </a:lnTo>
                    <a:lnTo>
                      <a:pt x="1390" y="2419"/>
                    </a:lnTo>
                    <a:lnTo>
                      <a:pt x="1388" y="2416"/>
                    </a:lnTo>
                    <a:lnTo>
                      <a:pt x="1388" y="2408"/>
                    </a:lnTo>
                    <a:lnTo>
                      <a:pt x="1387" y="2396"/>
                    </a:lnTo>
                    <a:lnTo>
                      <a:pt x="1385" y="2388"/>
                    </a:lnTo>
                    <a:lnTo>
                      <a:pt x="1383" y="2385"/>
                    </a:lnTo>
                    <a:lnTo>
                      <a:pt x="1385" y="2369"/>
                    </a:lnTo>
                    <a:lnTo>
                      <a:pt x="1383" y="2353"/>
                    </a:lnTo>
                    <a:lnTo>
                      <a:pt x="1383" y="2341"/>
                    </a:lnTo>
                    <a:lnTo>
                      <a:pt x="1382" y="2337"/>
                    </a:lnTo>
                    <a:lnTo>
                      <a:pt x="1388" y="2332"/>
                    </a:lnTo>
                    <a:lnTo>
                      <a:pt x="1395" y="2325"/>
                    </a:lnTo>
                    <a:lnTo>
                      <a:pt x="1403" y="2316"/>
                    </a:lnTo>
                    <a:lnTo>
                      <a:pt x="1408" y="2309"/>
                    </a:lnTo>
                    <a:lnTo>
                      <a:pt x="1411" y="2308"/>
                    </a:lnTo>
                    <a:lnTo>
                      <a:pt x="1421" y="2298"/>
                    </a:lnTo>
                    <a:lnTo>
                      <a:pt x="1422" y="2288"/>
                    </a:lnTo>
                    <a:lnTo>
                      <a:pt x="1421" y="2278"/>
                    </a:lnTo>
                    <a:lnTo>
                      <a:pt x="1416" y="2270"/>
                    </a:lnTo>
                    <a:lnTo>
                      <a:pt x="1412" y="2264"/>
                    </a:lnTo>
                    <a:lnTo>
                      <a:pt x="1411" y="2262"/>
                    </a:lnTo>
                    <a:close/>
                    <a:moveTo>
                      <a:pt x="1303" y="2514"/>
                    </a:moveTo>
                    <a:lnTo>
                      <a:pt x="1296" y="2526"/>
                    </a:lnTo>
                    <a:lnTo>
                      <a:pt x="1295" y="2535"/>
                    </a:lnTo>
                    <a:lnTo>
                      <a:pt x="1296" y="2543"/>
                    </a:lnTo>
                    <a:lnTo>
                      <a:pt x="1296" y="2547"/>
                    </a:lnTo>
                    <a:lnTo>
                      <a:pt x="1287" y="2547"/>
                    </a:lnTo>
                    <a:lnTo>
                      <a:pt x="1277" y="2548"/>
                    </a:lnTo>
                    <a:lnTo>
                      <a:pt x="1270" y="2550"/>
                    </a:lnTo>
                    <a:lnTo>
                      <a:pt x="1267" y="2551"/>
                    </a:lnTo>
                    <a:lnTo>
                      <a:pt x="1264" y="2548"/>
                    </a:lnTo>
                    <a:lnTo>
                      <a:pt x="1259" y="2545"/>
                    </a:lnTo>
                    <a:lnTo>
                      <a:pt x="1256" y="2543"/>
                    </a:lnTo>
                    <a:lnTo>
                      <a:pt x="1253" y="2540"/>
                    </a:lnTo>
                    <a:lnTo>
                      <a:pt x="1249" y="2538"/>
                    </a:lnTo>
                    <a:lnTo>
                      <a:pt x="1262" y="2524"/>
                    </a:lnTo>
                    <a:lnTo>
                      <a:pt x="1270" y="2508"/>
                    </a:lnTo>
                    <a:lnTo>
                      <a:pt x="1274" y="2492"/>
                    </a:lnTo>
                    <a:lnTo>
                      <a:pt x="1275" y="2477"/>
                    </a:lnTo>
                    <a:lnTo>
                      <a:pt x="1275" y="2467"/>
                    </a:lnTo>
                    <a:lnTo>
                      <a:pt x="1275" y="2464"/>
                    </a:lnTo>
                    <a:lnTo>
                      <a:pt x="1283" y="2463"/>
                    </a:lnTo>
                    <a:lnTo>
                      <a:pt x="1293" y="2461"/>
                    </a:lnTo>
                    <a:lnTo>
                      <a:pt x="1301" y="2461"/>
                    </a:lnTo>
                    <a:lnTo>
                      <a:pt x="1304" y="2461"/>
                    </a:lnTo>
                    <a:lnTo>
                      <a:pt x="1301" y="2482"/>
                    </a:lnTo>
                    <a:lnTo>
                      <a:pt x="1299" y="2496"/>
                    </a:lnTo>
                    <a:lnTo>
                      <a:pt x="1301" y="2508"/>
                    </a:lnTo>
                    <a:lnTo>
                      <a:pt x="1303" y="2513"/>
                    </a:lnTo>
                    <a:lnTo>
                      <a:pt x="1303" y="2514"/>
                    </a:lnTo>
                    <a:close/>
                  </a:path>
                </a:pathLst>
              </a:custGeom>
              <a:solidFill>
                <a:srgbClr val="969696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67" name="Freeform 41"/>
              <p:cNvSpPr>
                <a:spLocks/>
              </p:cNvSpPr>
              <p:nvPr/>
            </p:nvSpPr>
            <p:spPr bwMode="gray">
              <a:xfrm>
                <a:off x="-303" y="2359"/>
                <a:ext cx="82" cy="59"/>
              </a:xfrm>
              <a:custGeom>
                <a:avLst/>
                <a:gdLst>
                  <a:gd name="T0" fmla="*/ 0 w 165"/>
                  <a:gd name="T1" fmla="*/ 1 h 118"/>
                  <a:gd name="T2" fmla="*/ 0 w 165"/>
                  <a:gd name="T3" fmla="*/ 1 h 118"/>
                  <a:gd name="T4" fmla="*/ 0 w 165"/>
                  <a:gd name="T5" fmla="*/ 0 h 118"/>
                  <a:gd name="T6" fmla="*/ 0 w 165"/>
                  <a:gd name="T7" fmla="*/ 1 h 118"/>
                  <a:gd name="T8" fmla="*/ 0 w 165"/>
                  <a:gd name="T9" fmla="*/ 1 h 118"/>
                  <a:gd name="T10" fmla="*/ 0 w 165"/>
                  <a:gd name="T11" fmla="*/ 1 h 118"/>
                  <a:gd name="T12" fmla="*/ 0 w 165"/>
                  <a:gd name="T13" fmla="*/ 1 h 118"/>
                  <a:gd name="T14" fmla="*/ 0 w 165"/>
                  <a:gd name="T15" fmla="*/ 1 h 118"/>
                  <a:gd name="T16" fmla="*/ 0 w 165"/>
                  <a:gd name="T17" fmla="*/ 1 h 118"/>
                  <a:gd name="T18" fmla="*/ 0 w 165"/>
                  <a:gd name="T19" fmla="*/ 1 h 118"/>
                  <a:gd name="T20" fmla="*/ 0 w 165"/>
                  <a:gd name="T21" fmla="*/ 1 h 118"/>
                  <a:gd name="T22" fmla="*/ 0 w 165"/>
                  <a:gd name="T23" fmla="*/ 1 h 118"/>
                  <a:gd name="T24" fmla="*/ 0 w 165"/>
                  <a:gd name="T25" fmla="*/ 1 h 118"/>
                  <a:gd name="T26" fmla="*/ 0 w 165"/>
                  <a:gd name="T27" fmla="*/ 1 h 118"/>
                  <a:gd name="T28" fmla="*/ 0 w 165"/>
                  <a:gd name="T29" fmla="*/ 1 h 118"/>
                  <a:gd name="T30" fmla="*/ 0 w 165"/>
                  <a:gd name="T31" fmla="*/ 1 h 118"/>
                  <a:gd name="T32" fmla="*/ 0 w 165"/>
                  <a:gd name="T33" fmla="*/ 1 h 118"/>
                  <a:gd name="T34" fmla="*/ 0 w 165"/>
                  <a:gd name="T35" fmla="*/ 1 h 118"/>
                  <a:gd name="T36" fmla="*/ 0 w 165"/>
                  <a:gd name="T37" fmla="*/ 1 h 118"/>
                  <a:gd name="T38" fmla="*/ 0 w 165"/>
                  <a:gd name="T39" fmla="*/ 1 h 118"/>
                  <a:gd name="T40" fmla="*/ 0 w 165"/>
                  <a:gd name="T41" fmla="*/ 1 h 118"/>
                  <a:gd name="T42" fmla="*/ 0 w 165"/>
                  <a:gd name="T43" fmla="*/ 1 h 118"/>
                  <a:gd name="T44" fmla="*/ 0 w 165"/>
                  <a:gd name="T45" fmla="*/ 1 h 118"/>
                  <a:gd name="T46" fmla="*/ 0 w 165"/>
                  <a:gd name="T47" fmla="*/ 1 h 118"/>
                  <a:gd name="T48" fmla="*/ 0 w 165"/>
                  <a:gd name="T49" fmla="*/ 1 h 118"/>
                  <a:gd name="T50" fmla="*/ 0 w 165"/>
                  <a:gd name="T51" fmla="*/ 1 h 118"/>
                  <a:gd name="T52" fmla="*/ 0 w 165"/>
                  <a:gd name="T53" fmla="*/ 1 h 118"/>
                  <a:gd name="T54" fmla="*/ 0 w 165"/>
                  <a:gd name="T55" fmla="*/ 1 h 118"/>
                  <a:gd name="T56" fmla="*/ 0 w 165"/>
                  <a:gd name="T57" fmla="*/ 1 h 118"/>
                  <a:gd name="T58" fmla="*/ 0 w 165"/>
                  <a:gd name="T59" fmla="*/ 1 h 118"/>
                  <a:gd name="T60" fmla="*/ 0 w 165"/>
                  <a:gd name="T61" fmla="*/ 1 h 118"/>
                  <a:gd name="T62" fmla="*/ 0 w 165"/>
                  <a:gd name="T63" fmla="*/ 1 h 118"/>
                  <a:gd name="T64" fmla="*/ 0 w 165"/>
                  <a:gd name="T65" fmla="*/ 1 h 118"/>
                  <a:gd name="T66" fmla="*/ 0 w 165"/>
                  <a:gd name="T67" fmla="*/ 1 h 118"/>
                  <a:gd name="T68" fmla="*/ 0 w 165"/>
                  <a:gd name="T69" fmla="*/ 1 h 118"/>
                  <a:gd name="T70" fmla="*/ 0 w 165"/>
                  <a:gd name="T71" fmla="*/ 1 h 118"/>
                  <a:gd name="T72" fmla="*/ 0 w 165"/>
                  <a:gd name="T73" fmla="*/ 1 h 118"/>
                  <a:gd name="T74" fmla="*/ 0 w 165"/>
                  <a:gd name="T75" fmla="*/ 1 h 118"/>
                  <a:gd name="T76" fmla="*/ 0 w 165"/>
                  <a:gd name="T77" fmla="*/ 1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5"/>
                  <a:gd name="T118" fmla="*/ 0 h 118"/>
                  <a:gd name="T119" fmla="*/ 165 w 165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5" h="118">
                    <a:moveTo>
                      <a:pt x="157" y="1"/>
                    </a:moveTo>
                    <a:lnTo>
                      <a:pt x="154" y="1"/>
                    </a:lnTo>
                    <a:lnTo>
                      <a:pt x="144" y="0"/>
                    </a:lnTo>
                    <a:lnTo>
                      <a:pt x="129" y="1"/>
                    </a:lnTo>
                    <a:lnTo>
                      <a:pt x="112" y="1"/>
                    </a:lnTo>
                    <a:lnTo>
                      <a:pt x="92" y="5"/>
                    </a:lnTo>
                    <a:lnTo>
                      <a:pt x="71" y="9"/>
                    </a:lnTo>
                    <a:lnTo>
                      <a:pt x="50" y="16"/>
                    </a:lnTo>
                    <a:lnTo>
                      <a:pt x="31" y="26"/>
                    </a:lnTo>
                    <a:lnTo>
                      <a:pt x="16" y="38"/>
                    </a:lnTo>
                    <a:lnTo>
                      <a:pt x="5" y="56"/>
                    </a:lnTo>
                    <a:lnTo>
                      <a:pt x="0" y="77"/>
                    </a:lnTo>
                    <a:lnTo>
                      <a:pt x="0" y="82"/>
                    </a:lnTo>
                    <a:lnTo>
                      <a:pt x="0" y="92"/>
                    </a:lnTo>
                    <a:lnTo>
                      <a:pt x="0" y="105"/>
                    </a:lnTo>
                    <a:lnTo>
                      <a:pt x="0" y="114"/>
                    </a:lnTo>
                    <a:lnTo>
                      <a:pt x="0" y="113"/>
                    </a:lnTo>
                    <a:lnTo>
                      <a:pt x="2" y="108"/>
                    </a:lnTo>
                    <a:lnTo>
                      <a:pt x="5" y="100"/>
                    </a:lnTo>
                    <a:lnTo>
                      <a:pt x="10" y="92"/>
                    </a:lnTo>
                    <a:lnTo>
                      <a:pt x="16" y="84"/>
                    </a:lnTo>
                    <a:lnTo>
                      <a:pt x="28" y="76"/>
                    </a:lnTo>
                    <a:lnTo>
                      <a:pt x="44" y="69"/>
                    </a:lnTo>
                    <a:lnTo>
                      <a:pt x="65" y="64"/>
                    </a:lnTo>
                    <a:lnTo>
                      <a:pt x="91" y="64"/>
                    </a:lnTo>
                    <a:lnTo>
                      <a:pt x="94" y="64"/>
                    </a:lnTo>
                    <a:lnTo>
                      <a:pt x="102" y="64"/>
                    </a:lnTo>
                    <a:lnTo>
                      <a:pt x="115" y="68"/>
                    </a:lnTo>
                    <a:lnTo>
                      <a:pt x="128" y="71"/>
                    </a:lnTo>
                    <a:lnTo>
                      <a:pt x="142" y="77"/>
                    </a:lnTo>
                    <a:lnTo>
                      <a:pt x="154" y="87"/>
                    </a:lnTo>
                    <a:lnTo>
                      <a:pt x="162" y="100"/>
                    </a:lnTo>
                    <a:lnTo>
                      <a:pt x="163" y="118"/>
                    </a:lnTo>
                    <a:lnTo>
                      <a:pt x="165" y="113"/>
                    </a:lnTo>
                    <a:lnTo>
                      <a:pt x="165" y="101"/>
                    </a:lnTo>
                    <a:lnTo>
                      <a:pt x="165" y="82"/>
                    </a:lnTo>
                    <a:lnTo>
                      <a:pt x="165" y="59"/>
                    </a:lnTo>
                    <a:lnTo>
                      <a:pt x="162" y="32"/>
                    </a:lnTo>
                    <a:lnTo>
                      <a:pt x="157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68" name="Freeform 42"/>
              <p:cNvSpPr>
                <a:spLocks/>
              </p:cNvSpPr>
              <p:nvPr/>
            </p:nvSpPr>
            <p:spPr bwMode="gray">
              <a:xfrm>
                <a:off x="-774" y="2330"/>
                <a:ext cx="135" cy="89"/>
              </a:xfrm>
              <a:custGeom>
                <a:avLst/>
                <a:gdLst>
                  <a:gd name="T0" fmla="*/ 0 w 270"/>
                  <a:gd name="T1" fmla="*/ 1 h 177"/>
                  <a:gd name="T2" fmla="*/ 1 w 270"/>
                  <a:gd name="T3" fmla="*/ 1 h 177"/>
                  <a:gd name="T4" fmla="*/ 1 w 270"/>
                  <a:gd name="T5" fmla="*/ 1 h 177"/>
                  <a:gd name="T6" fmla="*/ 1 w 270"/>
                  <a:gd name="T7" fmla="*/ 1 h 177"/>
                  <a:gd name="T8" fmla="*/ 1 w 270"/>
                  <a:gd name="T9" fmla="*/ 1 h 177"/>
                  <a:gd name="T10" fmla="*/ 1 w 270"/>
                  <a:gd name="T11" fmla="*/ 1 h 177"/>
                  <a:gd name="T12" fmla="*/ 1 w 270"/>
                  <a:gd name="T13" fmla="*/ 1 h 177"/>
                  <a:gd name="T14" fmla="*/ 1 w 270"/>
                  <a:gd name="T15" fmla="*/ 1 h 177"/>
                  <a:gd name="T16" fmla="*/ 1 w 270"/>
                  <a:gd name="T17" fmla="*/ 0 h 177"/>
                  <a:gd name="T18" fmla="*/ 1 w 270"/>
                  <a:gd name="T19" fmla="*/ 1 h 177"/>
                  <a:gd name="T20" fmla="*/ 1 w 270"/>
                  <a:gd name="T21" fmla="*/ 1 h 177"/>
                  <a:gd name="T22" fmla="*/ 1 w 270"/>
                  <a:gd name="T23" fmla="*/ 1 h 177"/>
                  <a:gd name="T24" fmla="*/ 1 w 270"/>
                  <a:gd name="T25" fmla="*/ 1 h 177"/>
                  <a:gd name="T26" fmla="*/ 1 w 270"/>
                  <a:gd name="T27" fmla="*/ 1 h 177"/>
                  <a:gd name="T28" fmla="*/ 1 w 270"/>
                  <a:gd name="T29" fmla="*/ 1 h 177"/>
                  <a:gd name="T30" fmla="*/ 1 w 270"/>
                  <a:gd name="T31" fmla="*/ 1 h 177"/>
                  <a:gd name="T32" fmla="*/ 1 w 270"/>
                  <a:gd name="T33" fmla="*/ 1 h 177"/>
                  <a:gd name="T34" fmla="*/ 1 w 270"/>
                  <a:gd name="T35" fmla="*/ 1 h 177"/>
                  <a:gd name="T36" fmla="*/ 1 w 270"/>
                  <a:gd name="T37" fmla="*/ 1 h 177"/>
                  <a:gd name="T38" fmla="*/ 1 w 270"/>
                  <a:gd name="T39" fmla="*/ 1 h 177"/>
                  <a:gd name="T40" fmla="*/ 1 w 270"/>
                  <a:gd name="T41" fmla="*/ 1 h 177"/>
                  <a:gd name="T42" fmla="*/ 1 w 270"/>
                  <a:gd name="T43" fmla="*/ 1 h 177"/>
                  <a:gd name="T44" fmla="*/ 1 w 270"/>
                  <a:gd name="T45" fmla="*/ 1 h 177"/>
                  <a:gd name="T46" fmla="*/ 1 w 270"/>
                  <a:gd name="T47" fmla="*/ 1 h 177"/>
                  <a:gd name="T48" fmla="*/ 1 w 270"/>
                  <a:gd name="T49" fmla="*/ 1 h 177"/>
                  <a:gd name="T50" fmla="*/ 1 w 270"/>
                  <a:gd name="T51" fmla="*/ 1 h 177"/>
                  <a:gd name="T52" fmla="*/ 1 w 270"/>
                  <a:gd name="T53" fmla="*/ 1 h 177"/>
                  <a:gd name="T54" fmla="*/ 1 w 270"/>
                  <a:gd name="T55" fmla="*/ 1 h 177"/>
                  <a:gd name="T56" fmla="*/ 1 w 270"/>
                  <a:gd name="T57" fmla="*/ 1 h 177"/>
                  <a:gd name="T58" fmla="*/ 1 w 270"/>
                  <a:gd name="T59" fmla="*/ 1 h 177"/>
                  <a:gd name="T60" fmla="*/ 1 w 270"/>
                  <a:gd name="T61" fmla="*/ 1 h 177"/>
                  <a:gd name="T62" fmla="*/ 1 w 270"/>
                  <a:gd name="T63" fmla="*/ 1 h 177"/>
                  <a:gd name="T64" fmla="*/ 1 w 270"/>
                  <a:gd name="T65" fmla="*/ 1 h 177"/>
                  <a:gd name="T66" fmla="*/ 1 w 270"/>
                  <a:gd name="T67" fmla="*/ 1 h 177"/>
                  <a:gd name="T68" fmla="*/ 1 w 270"/>
                  <a:gd name="T69" fmla="*/ 1 h 177"/>
                  <a:gd name="T70" fmla="*/ 1 w 270"/>
                  <a:gd name="T71" fmla="*/ 1 h 177"/>
                  <a:gd name="T72" fmla="*/ 1 w 270"/>
                  <a:gd name="T73" fmla="*/ 1 h 177"/>
                  <a:gd name="T74" fmla="*/ 1 w 270"/>
                  <a:gd name="T75" fmla="*/ 1 h 177"/>
                  <a:gd name="T76" fmla="*/ 1 w 270"/>
                  <a:gd name="T77" fmla="*/ 1 h 177"/>
                  <a:gd name="T78" fmla="*/ 1 w 270"/>
                  <a:gd name="T79" fmla="*/ 1 h 177"/>
                  <a:gd name="T80" fmla="*/ 1 w 270"/>
                  <a:gd name="T81" fmla="*/ 1 h 177"/>
                  <a:gd name="T82" fmla="*/ 1 w 270"/>
                  <a:gd name="T83" fmla="*/ 1 h 177"/>
                  <a:gd name="T84" fmla="*/ 1 w 270"/>
                  <a:gd name="T85" fmla="*/ 1 h 177"/>
                  <a:gd name="T86" fmla="*/ 1 w 270"/>
                  <a:gd name="T87" fmla="*/ 1 h 177"/>
                  <a:gd name="T88" fmla="*/ 1 w 270"/>
                  <a:gd name="T89" fmla="*/ 1 h 177"/>
                  <a:gd name="T90" fmla="*/ 1 w 270"/>
                  <a:gd name="T91" fmla="*/ 1 h 177"/>
                  <a:gd name="T92" fmla="*/ 1 w 270"/>
                  <a:gd name="T93" fmla="*/ 1 h 177"/>
                  <a:gd name="T94" fmla="*/ 1 w 270"/>
                  <a:gd name="T95" fmla="*/ 1 h 177"/>
                  <a:gd name="T96" fmla="*/ 1 w 270"/>
                  <a:gd name="T97" fmla="*/ 1 h 177"/>
                  <a:gd name="T98" fmla="*/ 1 w 270"/>
                  <a:gd name="T99" fmla="*/ 1 h 177"/>
                  <a:gd name="T100" fmla="*/ 1 w 270"/>
                  <a:gd name="T101" fmla="*/ 1 h 177"/>
                  <a:gd name="T102" fmla="*/ 1 w 270"/>
                  <a:gd name="T103" fmla="*/ 1 h 177"/>
                  <a:gd name="T104" fmla="*/ 1 w 270"/>
                  <a:gd name="T105" fmla="*/ 1 h 177"/>
                  <a:gd name="T106" fmla="*/ 1 w 270"/>
                  <a:gd name="T107" fmla="*/ 1 h 177"/>
                  <a:gd name="T108" fmla="*/ 1 w 270"/>
                  <a:gd name="T109" fmla="*/ 1 h 177"/>
                  <a:gd name="T110" fmla="*/ 1 w 270"/>
                  <a:gd name="T111" fmla="*/ 1 h 177"/>
                  <a:gd name="T112" fmla="*/ 1 w 270"/>
                  <a:gd name="T113" fmla="*/ 1 h 177"/>
                  <a:gd name="T114" fmla="*/ 1 w 270"/>
                  <a:gd name="T115" fmla="*/ 1 h 177"/>
                  <a:gd name="T116" fmla="*/ 1 w 270"/>
                  <a:gd name="T117" fmla="*/ 1 h 177"/>
                  <a:gd name="T118" fmla="*/ 1 w 270"/>
                  <a:gd name="T119" fmla="*/ 1 h 177"/>
                  <a:gd name="T120" fmla="*/ 1 w 270"/>
                  <a:gd name="T121" fmla="*/ 1 h 177"/>
                  <a:gd name="T122" fmla="*/ 1 w 270"/>
                  <a:gd name="T123" fmla="*/ 1 h 177"/>
                  <a:gd name="T124" fmla="*/ 0 w 270"/>
                  <a:gd name="T125" fmla="*/ 1 h 1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0"/>
                  <a:gd name="T190" fmla="*/ 0 h 177"/>
                  <a:gd name="T191" fmla="*/ 270 w 270"/>
                  <a:gd name="T192" fmla="*/ 177 h 17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0" h="177">
                    <a:moveTo>
                      <a:pt x="0" y="59"/>
                    </a:moveTo>
                    <a:lnTo>
                      <a:pt x="3" y="56"/>
                    </a:lnTo>
                    <a:lnTo>
                      <a:pt x="13" y="51"/>
                    </a:lnTo>
                    <a:lnTo>
                      <a:pt x="29" y="45"/>
                    </a:lnTo>
                    <a:lnTo>
                      <a:pt x="52" y="35"/>
                    </a:lnTo>
                    <a:lnTo>
                      <a:pt x="82" y="25"/>
                    </a:lnTo>
                    <a:lnTo>
                      <a:pt x="121" y="16"/>
                    </a:lnTo>
                    <a:lnTo>
                      <a:pt x="170" y="8"/>
                    </a:lnTo>
                    <a:lnTo>
                      <a:pt x="224" y="0"/>
                    </a:lnTo>
                    <a:lnTo>
                      <a:pt x="224" y="3"/>
                    </a:lnTo>
                    <a:lnTo>
                      <a:pt x="228" y="11"/>
                    </a:lnTo>
                    <a:lnTo>
                      <a:pt x="233" y="22"/>
                    </a:lnTo>
                    <a:lnTo>
                      <a:pt x="236" y="34"/>
                    </a:lnTo>
                    <a:lnTo>
                      <a:pt x="241" y="43"/>
                    </a:lnTo>
                    <a:lnTo>
                      <a:pt x="244" y="50"/>
                    </a:lnTo>
                    <a:lnTo>
                      <a:pt x="245" y="53"/>
                    </a:lnTo>
                    <a:lnTo>
                      <a:pt x="250" y="59"/>
                    </a:lnTo>
                    <a:lnTo>
                      <a:pt x="257" y="69"/>
                    </a:lnTo>
                    <a:lnTo>
                      <a:pt x="262" y="80"/>
                    </a:lnTo>
                    <a:lnTo>
                      <a:pt x="266" y="90"/>
                    </a:lnTo>
                    <a:lnTo>
                      <a:pt x="270" y="98"/>
                    </a:lnTo>
                    <a:lnTo>
                      <a:pt x="268" y="98"/>
                    </a:lnTo>
                    <a:lnTo>
                      <a:pt x="268" y="95"/>
                    </a:lnTo>
                    <a:lnTo>
                      <a:pt x="266" y="93"/>
                    </a:lnTo>
                    <a:lnTo>
                      <a:pt x="262" y="90"/>
                    </a:lnTo>
                    <a:lnTo>
                      <a:pt x="255" y="88"/>
                    </a:lnTo>
                    <a:lnTo>
                      <a:pt x="245" y="87"/>
                    </a:lnTo>
                    <a:lnTo>
                      <a:pt x="233" y="88"/>
                    </a:lnTo>
                    <a:lnTo>
                      <a:pt x="216" y="90"/>
                    </a:lnTo>
                    <a:lnTo>
                      <a:pt x="195" y="96"/>
                    </a:lnTo>
                    <a:lnTo>
                      <a:pt x="170" y="106"/>
                    </a:lnTo>
                    <a:lnTo>
                      <a:pt x="137" y="119"/>
                    </a:lnTo>
                    <a:lnTo>
                      <a:pt x="134" y="121"/>
                    </a:lnTo>
                    <a:lnTo>
                      <a:pt x="124" y="124"/>
                    </a:lnTo>
                    <a:lnTo>
                      <a:pt x="111" y="129"/>
                    </a:lnTo>
                    <a:lnTo>
                      <a:pt x="97" y="137"/>
                    </a:lnTo>
                    <a:lnTo>
                      <a:pt x="81" y="145"/>
                    </a:lnTo>
                    <a:lnTo>
                      <a:pt x="68" y="155"/>
                    </a:lnTo>
                    <a:lnTo>
                      <a:pt x="58" y="166"/>
                    </a:lnTo>
                    <a:lnTo>
                      <a:pt x="55" y="177"/>
                    </a:lnTo>
                    <a:lnTo>
                      <a:pt x="52" y="172"/>
                    </a:lnTo>
                    <a:lnTo>
                      <a:pt x="50" y="174"/>
                    </a:lnTo>
                    <a:lnTo>
                      <a:pt x="48" y="176"/>
                    </a:lnTo>
                    <a:lnTo>
                      <a:pt x="45" y="177"/>
                    </a:lnTo>
                    <a:lnTo>
                      <a:pt x="44" y="177"/>
                    </a:lnTo>
                    <a:lnTo>
                      <a:pt x="42" y="177"/>
                    </a:lnTo>
                    <a:lnTo>
                      <a:pt x="39" y="177"/>
                    </a:lnTo>
                    <a:lnTo>
                      <a:pt x="37" y="176"/>
                    </a:lnTo>
                    <a:lnTo>
                      <a:pt x="36" y="172"/>
                    </a:lnTo>
                    <a:lnTo>
                      <a:pt x="36" y="169"/>
                    </a:lnTo>
                    <a:lnTo>
                      <a:pt x="36" y="163"/>
                    </a:lnTo>
                    <a:lnTo>
                      <a:pt x="36" y="143"/>
                    </a:lnTo>
                    <a:lnTo>
                      <a:pt x="34" y="140"/>
                    </a:lnTo>
                    <a:lnTo>
                      <a:pt x="31" y="130"/>
                    </a:lnTo>
                    <a:lnTo>
                      <a:pt x="27" y="119"/>
                    </a:lnTo>
                    <a:lnTo>
                      <a:pt x="23" y="106"/>
                    </a:lnTo>
                    <a:lnTo>
                      <a:pt x="19" y="95"/>
                    </a:lnTo>
                    <a:lnTo>
                      <a:pt x="18" y="92"/>
                    </a:ln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69" name="Freeform 43"/>
              <p:cNvSpPr>
                <a:spLocks/>
              </p:cNvSpPr>
              <p:nvPr/>
            </p:nvSpPr>
            <p:spPr bwMode="gray">
              <a:xfrm>
                <a:off x="-675" y="1531"/>
                <a:ext cx="242" cy="353"/>
              </a:xfrm>
              <a:custGeom>
                <a:avLst/>
                <a:gdLst>
                  <a:gd name="T0" fmla="*/ 1 w 484"/>
                  <a:gd name="T1" fmla="*/ 1 h 705"/>
                  <a:gd name="T2" fmla="*/ 1 w 484"/>
                  <a:gd name="T3" fmla="*/ 1 h 705"/>
                  <a:gd name="T4" fmla="*/ 1 w 484"/>
                  <a:gd name="T5" fmla="*/ 1 h 705"/>
                  <a:gd name="T6" fmla="*/ 1 w 484"/>
                  <a:gd name="T7" fmla="*/ 1 h 705"/>
                  <a:gd name="T8" fmla="*/ 1 w 484"/>
                  <a:gd name="T9" fmla="*/ 1 h 705"/>
                  <a:gd name="T10" fmla="*/ 1 w 484"/>
                  <a:gd name="T11" fmla="*/ 1 h 705"/>
                  <a:gd name="T12" fmla="*/ 1 w 484"/>
                  <a:gd name="T13" fmla="*/ 1 h 705"/>
                  <a:gd name="T14" fmla="*/ 1 w 484"/>
                  <a:gd name="T15" fmla="*/ 1 h 705"/>
                  <a:gd name="T16" fmla="*/ 1 w 484"/>
                  <a:gd name="T17" fmla="*/ 1 h 705"/>
                  <a:gd name="T18" fmla="*/ 1 w 484"/>
                  <a:gd name="T19" fmla="*/ 1 h 705"/>
                  <a:gd name="T20" fmla="*/ 1 w 484"/>
                  <a:gd name="T21" fmla="*/ 1 h 705"/>
                  <a:gd name="T22" fmla="*/ 1 w 484"/>
                  <a:gd name="T23" fmla="*/ 1 h 705"/>
                  <a:gd name="T24" fmla="*/ 1 w 484"/>
                  <a:gd name="T25" fmla="*/ 1 h 705"/>
                  <a:gd name="T26" fmla="*/ 1 w 484"/>
                  <a:gd name="T27" fmla="*/ 1 h 705"/>
                  <a:gd name="T28" fmla="*/ 1 w 484"/>
                  <a:gd name="T29" fmla="*/ 1 h 705"/>
                  <a:gd name="T30" fmla="*/ 1 w 484"/>
                  <a:gd name="T31" fmla="*/ 1 h 705"/>
                  <a:gd name="T32" fmla="*/ 1 w 484"/>
                  <a:gd name="T33" fmla="*/ 1 h 705"/>
                  <a:gd name="T34" fmla="*/ 1 w 484"/>
                  <a:gd name="T35" fmla="*/ 1 h 705"/>
                  <a:gd name="T36" fmla="*/ 1 w 484"/>
                  <a:gd name="T37" fmla="*/ 1 h 705"/>
                  <a:gd name="T38" fmla="*/ 1 w 484"/>
                  <a:gd name="T39" fmla="*/ 1 h 705"/>
                  <a:gd name="T40" fmla="*/ 1 w 484"/>
                  <a:gd name="T41" fmla="*/ 1 h 705"/>
                  <a:gd name="T42" fmla="*/ 1 w 484"/>
                  <a:gd name="T43" fmla="*/ 1 h 705"/>
                  <a:gd name="T44" fmla="*/ 1 w 484"/>
                  <a:gd name="T45" fmla="*/ 1 h 705"/>
                  <a:gd name="T46" fmla="*/ 1 w 484"/>
                  <a:gd name="T47" fmla="*/ 1 h 705"/>
                  <a:gd name="T48" fmla="*/ 1 w 484"/>
                  <a:gd name="T49" fmla="*/ 1 h 705"/>
                  <a:gd name="T50" fmla="*/ 1 w 484"/>
                  <a:gd name="T51" fmla="*/ 1 h 705"/>
                  <a:gd name="T52" fmla="*/ 1 w 484"/>
                  <a:gd name="T53" fmla="*/ 1 h 705"/>
                  <a:gd name="T54" fmla="*/ 1 w 484"/>
                  <a:gd name="T55" fmla="*/ 1 h 705"/>
                  <a:gd name="T56" fmla="*/ 1 w 484"/>
                  <a:gd name="T57" fmla="*/ 1 h 705"/>
                  <a:gd name="T58" fmla="*/ 1 w 484"/>
                  <a:gd name="T59" fmla="*/ 1 h 705"/>
                  <a:gd name="T60" fmla="*/ 1 w 484"/>
                  <a:gd name="T61" fmla="*/ 1 h 705"/>
                  <a:gd name="T62" fmla="*/ 1 w 484"/>
                  <a:gd name="T63" fmla="*/ 1 h 705"/>
                  <a:gd name="T64" fmla="*/ 1 w 484"/>
                  <a:gd name="T65" fmla="*/ 1 h 705"/>
                  <a:gd name="T66" fmla="*/ 1 w 484"/>
                  <a:gd name="T67" fmla="*/ 1 h 705"/>
                  <a:gd name="T68" fmla="*/ 1 w 484"/>
                  <a:gd name="T69" fmla="*/ 1 h 705"/>
                  <a:gd name="T70" fmla="*/ 1 w 484"/>
                  <a:gd name="T71" fmla="*/ 1 h 705"/>
                  <a:gd name="T72" fmla="*/ 1 w 484"/>
                  <a:gd name="T73" fmla="*/ 1 h 705"/>
                  <a:gd name="T74" fmla="*/ 1 w 484"/>
                  <a:gd name="T75" fmla="*/ 1 h 705"/>
                  <a:gd name="T76" fmla="*/ 1 w 484"/>
                  <a:gd name="T77" fmla="*/ 1 h 705"/>
                  <a:gd name="T78" fmla="*/ 1 w 484"/>
                  <a:gd name="T79" fmla="*/ 1 h 705"/>
                  <a:gd name="T80" fmla="*/ 1 w 484"/>
                  <a:gd name="T81" fmla="*/ 1 h 705"/>
                  <a:gd name="T82" fmla="*/ 1 w 484"/>
                  <a:gd name="T83" fmla="*/ 1 h 705"/>
                  <a:gd name="T84" fmla="*/ 1 w 484"/>
                  <a:gd name="T85" fmla="*/ 1 h 705"/>
                  <a:gd name="T86" fmla="*/ 1 w 484"/>
                  <a:gd name="T87" fmla="*/ 1 h 7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4"/>
                  <a:gd name="T133" fmla="*/ 0 h 705"/>
                  <a:gd name="T134" fmla="*/ 484 w 484"/>
                  <a:gd name="T135" fmla="*/ 705 h 7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4" h="705">
                    <a:moveTo>
                      <a:pt x="265" y="158"/>
                    </a:moveTo>
                    <a:lnTo>
                      <a:pt x="249" y="161"/>
                    </a:lnTo>
                    <a:lnTo>
                      <a:pt x="245" y="158"/>
                    </a:lnTo>
                    <a:lnTo>
                      <a:pt x="236" y="150"/>
                    </a:lnTo>
                    <a:lnTo>
                      <a:pt x="223" y="140"/>
                    </a:lnTo>
                    <a:lnTo>
                      <a:pt x="205" y="126"/>
                    </a:lnTo>
                    <a:lnTo>
                      <a:pt x="186" y="111"/>
                    </a:lnTo>
                    <a:lnTo>
                      <a:pt x="163" y="95"/>
                    </a:lnTo>
                    <a:lnTo>
                      <a:pt x="140" y="79"/>
                    </a:lnTo>
                    <a:lnTo>
                      <a:pt x="116" y="66"/>
                    </a:lnTo>
                    <a:lnTo>
                      <a:pt x="95" y="55"/>
                    </a:lnTo>
                    <a:lnTo>
                      <a:pt x="76" y="47"/>
                    </a:lnTo>
                    <a:lnTo>
                      <a:pt x="73" y="43"/>
                    </a:lnTo>
                    <a:lnTo>
                      <a:pt x="68" y="39"/>
                    </a:lnTo>
                    <a:lnTo>
                      <a:pt x="58" y="30"/>
                    </a:lnTo>
                    <a:lnTo>
                      <a:pt x="48" y="22"/>
                    </a:lnTo>
                    <a:lnTo>
                      <a:pt x="39" y="13"/>
                    </a:lnTo>
                    <a:lnTo>
                      <a:pt x="31" y="5"/>
                    </a:lnTo>
                    <a:lnTo>
                      <a:pt x="24" y="0"/>
                    </a:lnTo>
                    <a:lnTo>
                      <a:pt x="23" y="3"/>
                    </a:lnTo>
                    <a:lnTo>
                      <a:pt x="18" y="13"/>
                    </a:lnTo>
                    <a:lnTo>
                      <a:pt x="13" y="24"/>
                    </a:lnTo>
                    <a:lnTo>
                      <a:pt x="6" y="37"/>
                    </a:lnTo>
                    <a:lnTo>
                      <a:pt x="3" y="48"/>
                    </a:lnTo>
                    <a:lnTo>
                      <a:pt x="0" y="55"/>
                    </a:lnTo>
                    <a:lnTo>
                      <a:pt x="3" y="58"/>
                    </a:lnTo>
                    <a:lnTo>
                      <a:pt x="13" y="64"/>
                    </a:lnTo>
                    <a:lnTo>
                      <a:pt x="26" y="74"/>
                    </a:lnTo>
                    <a:lnTo>
                      <a:pt x="44" y="89"/>
                    </a:lnTo>
                    <a:lnTo>
                      <a:pt x="65" y="105"/>
                    </a:lnTo>
                    <a:lnTo>
                      <a:pt x="87" y="124"/>
                    </a:lnTo>
                    <a:lnTo>
                      <a:pt x="110" y="143"/>
                    </a:lnTo>
                    <a:lnTo>
                      <a:pt x="134" y="166"/>
                    </a:lnTo>
                    <a:lnTo>
                      <a:pt x="157" y="187"/>
                    </a:lnTo>
                    <a:lnTo>
                      <a:pt x="176" y="210"/>
                    </a:lnTo>
                    <a:lnTo>
                      <a:pt x="194" y="231"/>
                    </a:lnTo>
                    <a:lnTo>
                      <a:pt x="197" y="234"/>
                    </a:lnTo>
                    <a:lnTo>
                      <a:pt x="203" y="242"/>
                    </a:lnTo>
                    <a:lnTo>
                      <a:pt x="213" y="253"/>
                    </a:lnTo>
                    <a:lnTo>
                      <a:pt x="226" y="268"/>
                    </a:lnTo>
                    <a:lnTo>
                      <a:pt x="237" y="282"/>
                    </a:lnTo>
                    <a:lnTo>
                      <a:pt x="249" y="297"/>
                    </a:lnTo>
                    <a:lnTo>
                      <a:pt x="257" y="310"/>
                    </a:lnTo>
                    <a:lnTo>
                      <a:pt x="326" y="332"/>
                    </a:lnTo>
                    <a:lnTo>
                      <a:pt x="449" y="673"/>
                    </a:lnTo>
                    <a:lnTo>
                      <a:pt x="470" y="705"/>
                    </a:lnTo>
                    <a:lnTo>
                      <a:pt x="471" y="701"/>
                    </a:lnTo>
                    <a:lnTo>
                      <a:pt x="473" y="688"/>
                    </a:lnTo>
                    <a:lnTo>
                      <a:pt x="476" y="667"/>
                    </a:lnTo>
                    <a:lnTo>
                      <a:pt x="480" y="639"/>
                    </a:lnTo>
                    <a:lnTo>
                      <a:pt x="481" y="610"/>
                    </a:lnTo>
                    <a:lnTo>
                      <a:pt x="484" y="576"/>
                    </a:lnTo>
                    <a:lnTo>
                      <a:pt x="484" y="542"/>
                    </a:lnTo>
                    <a:lnTo>
                      <a:pt x="483" y="510"/>
                    </a:lnTo>
                    <a:lnTo>
                      <a:pt x="480" y="478"/>
                    </a:lnTo>
                    <a:lnTo>
                      <a:pt x="478" y="474"/>
                    </a:lnTo>
                    <a:lnTo>
                      <a:pt x="476" y="463"/>
                    </a:lnTo>
                    <a:lnTo>
                      <a:pt x="473" y="445"/>
                    </a:lnTo>
                    <a:lnTo>
                      <a:pt x="467" y="424"/>
                    </a:lnTo>
                    <a:lnTo>
                      <a:pt x="460" y="399"/>
                    </a:lnTo>
                    <a:lnTo>
                      <a:pt x="452" y="371"/>
                    </a:lnTo>
                    <a:lnTo>
                      <a:pt x="442" y="344"/>
                    </a:lnTo>
                    <a:lnTo>
                      <a:pt x="431" y="316"/>
                    </a:lnTo>
                    <a:lnTo>
                      <a:pt x="429" y="313"/>
                    </a:lnTo>
                    <a:lnTo>
                      <a:pt x="423" y="303"/>
                    </a:lnTo>
                    <a:lnTo>
                      <a:pt x="415" y="289"/>
                    </a:lnTo>
                    <a:lnTo>
                      <a:pt x="404" y="271"/>
                    </a:lnTo>
                    <a:lnTo>
                      <a:pt x="389" y="252"/>
                    </a:lnTo>
                    <a:lnTo>
                      <a:pt x="375" y="231"/>
                    </a:lnTo>
                    <a:lnTo>
                      <a:pt x="358" y="211"/>
                    </a:lnTo>
                    <a:lnTo>
                      <a:pt x="344" y="194"/>
                    </a:lnTo>
                    <a:lnTo>
                      <a:pt x="344" y="189"/>
                    </a:lnTo>
                    <a:lnTo>
                      <a:pt x="342" y="177"/>
                    </a:lnTo>
                    <a:lnTo>
                      <a:pt x="342" y="164"/>
                    </a:lnTo>
                    <a:lnTo>
                      <a:pt x="341" y="155"/>
                    </a:lnTo>
                    <a:lnTo>
                      <a:pt x="328" y="108"/>
                    </a:lnTo>
                    <a:lnTo>
                      <a:pt x="328" y="105"/>
                    </a:lnTo>
                    <a:lnTo>
                      <a:pt x="326" y="93"/>
                    </a:lnTo>
                    <a:lnTo>
                      <a:pt x="323" y="80"/>
                    </a:lnTo>
                    <a:lnTo>
                      <a:pt x="316" y="66"/>
                    </a:lnTo>
                    <a:lnTo>
                      <a:pt x="304" y="56"/>
                    </a:lnTo>
                    <a:lnTo>
                      <a:pt x="299" y="114"/>
                    </a:lnTo>
                    <a:lnTo>
                      <a:pt x="297" y="118"/>
                    </a:lnTo>
                    <a:lnTo>
                      <a:pt x="292" y="124"/>
                    </a:lnTo>
                    <a:lnTo>
                      <a:pt x="287" y="132"/>
                    </a:lnTo>
                    <a:lnTo>
                      <a:pt x="279" y="142"/>
                    </a:lnTo>
                    <a:lnTo>
                      <a:pt x="273" y="152"/>
                    </a:lnTo>
                    <a:lnTo>
                      <a:pt x="265" y="15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70" name="Freeform 44"/>
              <p:cNvSpPr>
                <a:spLocks/>
              </p:cNvSpPr>
              <p:nvPr/>
            </p:nvSpPr>
            <p:spPr bwMode="gray">
              <a:xfrm>
                <a:off x="-573" y="1613"/>
                <a:ext cx="132" cy="322"/>
              </a:xfrm>
              <a:custGeom>
                <a:avLst/>
                <a:gdLst>
                  <a:gd name="T0" fmla="*/ 0 w 265"/>
                  <a:gd name="T1" fmla="*/ 0 h 644"/>
                  <a:gd name="T2" fmla="*/ 0 w 265"/>
                  <a:gd name="T3" fmla="*/ 0 h 644"/>
                  <a:gd name="T4" fmla="*/ 0 w 265"/>
                  <a:gd name="T5" fmla="*/ 1 h 644"/>
                  <a:gd name="T6" fmla="*/ 0 w 265"/>
                  <a:gd name="T7" fmla="*/ 1 h 644"/>
                  <a:gd name="T8" fmla="*/ 0 w 265"/>
                  <a:gd name="T9" fmla="*/ 1 h 644"/>
                  <a:gd name="T10" fmla="*/ 0 w 265"/>
                  <a:gd name="T11" fmla="*/ 1 h 644"/>
                  <a:gd name="T12" fmla="*/ 0 w 265"/>
                  <a:gd name="T13" fmla="*/ 1 h 644"/>
                  <a:gd name="T14" fmla="*/ 0 w 265"/>
                  <a:gd name="T15" fmla="*/ 1 h 644"/>
                  <a:gd name="T16" fmla="*/ 0 w 265"/>
                  <a:gd name="T17" fmla="*/ 1 h 644"/>
                  <a:gd name="T18" fmla="*/ 0 w 265"/>
                  <a:gd name="T19" fmla="*/ 1 h 644"/>
                  <a:gd name="T20" fmla="*/ 0 w 265"/>
                  <a:gd name="T21" fmla="*/ 1 h 644"/>
                  <a:gd name="T22" fmla="*/ 0 w 265"/>
                  <a:gd name="T23" fmla="*/ 1 h 644"/>
                  <a:gd name="T24" fmla="*/ 0 w 265"/>
                  <a:gd name="T25" fmla="*/ 1 h 644"/>
                  <a:gd name="T26" fmla="*/ 0 w 265"/>
                  <a:gd name="T27" fmla="*/ 1 h 644"/>
                  <a:gd name="T28" fmla="*/ 0 w 265"/>
                  <a:gd name="T29" fmla="*/ 1 h 644"/>
                  <a:gd name="T30" fmla="*/ 0 w 265"/>
                  <a:gd name="T31" fmla="*/ 1 h 644"/>
                  <a:gd name="T32" fmla="*/ 0 w 265"/>
                  <a:gd name="T33" fmla="*/ 1 h 644"/>
                  <a:gd name="T34" fmla="*/ 0 w 265"/>
                  <a:gd name="T35" fmla="*/ 1 h 644"/>
                  <a:gd name="T36" fmla="*/ 0 w 265"/>
                  <a:gd name="T37" fmla="*/ 1 h 644"/>
                  <a:gd name="T38" fmla="*/ 0 w 265"/>
                  <a:gd name="T39" fmla="*/ 1 h 644"/>
                  <a:gd name="T40" fmla="*/ 0 w 265"/>
                  <a:gd name="T41" fmla="*/ 1 h 644"/>
                  <a:gd name="T42" fmla="*/ 0 w 265"/>
                  <a:gd name="T43" fmla="*/ 1 h 644"/>
                  <a:gd name="T44" fmla="*/ 0 w 265"/>
                  <a:gd name="T45" fmla="*/ 1 h 644"/>
                  <a:gd name="T46" fmla="*/ 0 w 265"/>
                  <a:gd name="T47" fmla="*/ 1 h 644"/>
                  <a:gd name="T48" fmla="*/ 0 w 265"/>
                  <a:gd name="T49" fmla="*/ 1 h 644"/>
                  <a:gd name="T50" fmla="*/ 0 w 265"/>
                  <a:gd name="T51" fmla="*/ 1 h 644"/>
                  <a:gd name="T52" fmla="*/ 0 w 265"/>
                  <a:gd name="T53" fmla="*/ 1 h 644"/>
                  <a:gd name="T54" fmla="*/ 0 w 265"/>
                  <a:gd name="T55" fmla="*/ 1 h 644"/>
                  <a:gd name="T56" fmla="*/ 0 w 265"/>
                  <a:gd name="T57" fmla="*/ 1 h 644"/>
                  <a:gd name="T58" fmla="*/ 0 w 265"/>
                  <a:gd name="T59" fmla="*/ 1 h 644"/>
                  <a:gd name="T60" fmla="*/ 0 w 265"/>
                  <a:gd name="T61" fmla="*/ 1 h 644"/>
                  <a:gd name="T62" fmla="*/ 0 w 265"/>
                  <a:gd name="T63" fmla="*/ 1 h 644"/>
                  <a:gd name="T64" fmla="*/ 0 w 265"/>
                  <a:gd name="T65" fmla="*/ 1 h 644"/>
                  <a:gd name="T66" fmla="*/ 0 w 265"/>
                  <a:gd name="T67" fmla="*/ 1 h 644"/>
                  <a:gd name="T68" fmla="*/ 0 w 265"/>
                  <a:gd name="T69" fmla="*/ 1 h 644"/>
                  <a:gd name="T70" fmla="*/ 0 w 265"/>
                  <a:gd name="T71" fmla="*/ 1 h 644"/>
                  <a:gd name="T72" fmla="*/ 0 w 265"/>
                  <a:gd name="T73" fmla="*/ 1 h 644"/>
                  <a:gd name="T74" fmla="*/ 0 w 265"/>
                  <a:gd name="T75" fmla="*/ 0 h 6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5"/>
                  <a:gd name="T115" fmla="*/ 0 h 644"/>
                  <a:gd name="T116" fmla="*/ 265 w 265"/>
                  <a:gd name="T117" fmla="*/ 644 h 64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5" h="644">
                    <a:moveTo>
                      <a:pt x="79" y="0"/>
                    </a:moveTo>
                    <a:lnTo>
                      <a:pt x="78" y="0"/>
                    </a:lnTo>
                    <a:lnTo>
                      <a:pt x="73" y="0"/>
                    </a:lnTo>
                    <a:lnTo>
                      <a:pt x="65" y="0"/>
                    </a:lnTo>
                    <a:lnTo>
                      <a:pt x="50" y="0"/>
                    </a:lnTo>
                    <a:lnTo>
                      <a:pt x="29" y="1"/>
                    </a:lnTo>
                    <a:lnTo>
                      <a:pt x="28" y="3"/>
                    </a:lnTo>
                    <a:lnTo>
                      <a:pt x="24" y="11"/>
                    </a:lnTo>
                    <a:lnTo>
                      <a:pt x="18" y="19"/>
                    </a:lnTo>
                    <a:lnTo>
                      <a:pt x="11" y="31"/>
                    </a:lnTo>
                    <a:lnTo>
                      <a:pt x="7" y="40"/>
                    </a:lnTo>
                    <a:lnTo>
                      <a:pt x="0" y="48"/>
                    </a:lnTo>
                    <a:lnTo>
                      <a:pt x="3" y="50"/>
                    </a:lnTo>
                    <a:lnTo>
                      <a:pt x="10" y="56"/>
                    </a:lnTo>
                    <a:lnTo>
                      <a:pt x="19" y="66"/>
                    </a:lnTo>
                    <a:lnTo>
                      <a:pt x="29" y="76"/>
                    </a:lnTo>
                    <a:lnTo>
                      <a:pt x="39" y="85"/>
                    </a:lnTo>
                    <a:lnTo>
                      <a:pt x="47" y="92"/>
                    </a:lnTo>
                    <a:lnTo>
                      <a:pt x="50" y="97"/>
                    </a:lnTo>
                    <a:lnTo>
                      <a:pt x="52" y="147"/>
                    </a:lnTo>
                    <a:lnTo>
                      <a:pt x="55" y="148"/>
                    </a:lnTo>
                    <a:lnTo>
                      <a:pt x="61" y="158"/>
                    </a:lnTo>
                    <a:lnTo>
                      <a:pt x="71" y="171"/>
                    </a:lnTo>
                    <a:lnTo>
                      <a:pt x="84" y="187"/>
                    </a:lnTo>
                    <a:lnTo>
                      <a:pt x="97" y="208"/>
                    </a:lnTo>
                    <a:lnTo>
                      <a:pt x="111" y="232"/>
                    </a:lnTo>
                    <a:lnTo>
                      <a:pt x="126" y="258"/>
                    </a:lnTo>
                    <a:lnTo>
                      <a:pt x="141" y="286"/>
                    </a:lnTo>
                    <a:lnTo>
                      <a:pt x="152" y="315"/>
                    </a:lnTo>
                    <a:lnTo>
                      <a:pt x="162" y="344"/>
                    </a:lnTo>
                    <a:lnTo>
                      <a:pt x="166" y="374"/>
                    </a:lnTo>
                    <a:lnTo>
                      <a:pt x="250" y="644"/>
                    </a:lnTo>
                    <a:lnTo>
                      <a:pt x="250" y="639"/>
                    </a:lnTo>
                    <a:lnTo>
                      <a:pt x="252" y="628"/>
                    </a:lnTo>
                    <a:lnTo>
                      <a:pt x="255" y="610"/>
                    </a:lnTo>
                    <a:lnTo>
                      <a:pt x="258" y="591"/>
                    </a:lnTo>
                    <a:lnTo>
                      <a:pt x="262" y="571"/>
                    </a:lnTo>
                    <a:lnTo>
                      <a:pt x="265" y="555"/>
                    </a:lnTo>
                    <a:lnTo>
                      <a:pt x="265" y="542"/>
                    </a:lnTo>
                    <a:lnTo>
                      <a:pt x="265" y="538"/>
                    </a:lnTo>
                    <a:lnTo>
                      <a:pt x="263" y="523"/>
                    </a:lnTo>
                    <a:lnTo>
                      <a:pt x="262" y="502"/>
                    </a:lnTo>
                    <a:lnTo>
                      <a:pt x="257" y="476"/>
                    </a:lnTo>
                    <a:lnTo>
                      <a:pt x="254" y="447"/>
                    </a:lnTo>
                    <a:lnTo>
                      <a:pt x="249" y="416"/>
                    </a:lnTo>
                    <a:lnTo>
                      <a:pt x="242" y="387"/>
                    </a:lnTo>
                    <a:lnTo>
                      <a:pt x="237" y="362"/>
                    </a:lnTo>
                    <a:lnTo>
                      <a:pt x="231" y="341"/>
                    </a:lnTo>
                    <a:lnTo>
                      <a:pt x="224" y="328"/>
                    </a:lnTo>
                    <a:lnTo>
                      <a:pt x="223" y="323"/>
                    </a:lnTo>
                    <a:lnTo>
                      <a:pt x="218" y="313"/>
                    </a:lnTo>
                    <a:lnTo>
                      <a:pt x="210" y="299"/>
                    </a:lnTo>
                    <a:lnTo>
                      <a:pt x="200" y="281"/>
                    </a:lnTo>
                    <a:lnTo>
                      <a:pt x="191" y="260"/>
                    </a:lnTo>
                    <a:lnTo>
                      <a:pt x="181" y="239"/>
                    </a:lnTo>
                    <a:lnTo>
                      <a:pt x="170" y="218"/>
                    </a:lnTo>
                    <a:lnTo>
                      <a:pt x="160" y="200"/>
                    </a:lnTo>
                    <a:lnTo>
                      <a:pt x="152" y="186"/>
                    </a:lnTo>
                    <a:lnTo>
                      <a:pt x="147" y="176"/>
                    </a:lnTo>
                    <a:lnTo>
                      <a:pt x="145" y="173"/>
                    </a:lnTo>
                    <a:lnTo>
                      <a:pt x="144" y="163"/>
                    </a:lnTo>
                    <a:lnTo>
                      <a:pt x="139" y="148"/>
                    </a:lnTo>
                    <a:lnTo>
                      <a:pt x="134" y="132"/>
                    </a:lnTo>
                    <a:lnTo>
                      <a:pt x="131" y="118"/>
                    </a:lnTo>
                    <a:lnTo>
                      <a:pt x="128" y="103"/>
                    </a:lnTo>
                    <a:lnTo>
                      <a:pt x="126" y="93"/>
                    </a:lnTo>
                    <a:lnTo>
                      <a:pt x="126" y="90"/>
                    </a:lnTo>
                    <a:lnTo>
                      <a:pt x="124" y="82"/>
                    </a:lnTo>
                    <a:lnTo>
                      <a:pt x="123" y="69"/>
                    </a:lnTo>
                    <a:lnTo>
                      <a:pt x="123" y="58"/>
                    </a:lnTo>
                    <a:lnTo>
                      <a:pt x="123" y="45"/>
                    </a:lnTo>
                    <a:lnTo>
                      <a:pt x="121" y="42"/>
                    </a:lnTo>
                    <a:lnTo>
                      <a:pt x="116" y="34"/>
                    </a:lnTo>
                    <a:lnTo>
                      <a:pt x="108" y="24"/>
                    </a:lnTo>
                    <a:lnTo>
                      <a:pt x="95" y="11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969696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45"/>
            <p:cNvGrpSpPr>
              <a:grpSpLocks/>
            </p:cNvGrpSpPr>
            <p:nvPr/>
          </p:nvGrpSpPr>
          <p:grpSpPr bwMode="auto">
            <a:xfrm flipH="1">
              <a:off x="1741" y="1824"/>
              <a:ext cx="714" cy="1613"/>
              <a:chOff x="3387" y="2156"/>
              <a:chExt cx="652" cy="1472"/>
            </a:xfrm>
          </p:grpSpPr>
          <p:sp>
            <p:nvSpPr>
              <p:cNvPr id="39964" name="Freeform 46"/>
              <p:cNvSpPr>
                <a:spLocks noEditPoints="1"/>
              </p:cNvSpPr>
              <p:nvPr/>
            </p:nvSpPr>
            <p:spPr bwMode="gray">
              <a:xfrm>
                <a:off x="3387" y="2156"/>
                <a:ext cx="652" cy="1472"/>
              </a:xfrm>
              <a:custGeom>
                <a:avLst/>
                <a:gdLst>
                  <a:gd name="T0" fmla="*/ 2147483646 w 276"/>
                  <a:gd name="T1" fmla="*/ 2147483646 h 623"/>
                  <a:gd name="T2" fmla="*/ 2147483646 w 276"/>
                  <a:gd name="T3" fmla="*/ 2147483646 h 623"/>
                  <a:gd name="T4" fmla="*/ 2147483646 w 276"/>
                  <a:gd name="T5" fmla="*/ 2147483646 h 623"/>
                  <a:gd name="T6" fmla="*/ 2147483646 w 276"/>
                  <a:gd name="T7" fmla="*/ 2147483646 h 623"/>
                  <a:gd name="T8" fmla="*/ 2147483646 w 276"/>
                  <a:gd name="T9" fmla="*/ 2147483646 h 623"/>
                  <a:gd name="T10" fmla="*/ 2147483646 w 276"/>
                  <a:gd name="T11" fmla="*/ 2147483646 h 623"/>
                  <a:gd name="T12" fmla="*/ 2147483646 w 276"/>
                  <a:gd name="T13" fmla="*/ 2147483646 h 623"/>
                  <a:gd name="T14" fmla="*/ 2147483646 w 276"/>
                  <a:gd name="T15" fmla="*/ 2147483646 h 623"/>
                  <a:gd name="T16" fmla="*/ 2147483646 w 276"/>
                  <a:gd name="T17" fmla="*/ 2147483646 h 623"/>
                  <a:gd name="T18" fmla="*/ 2147483646 w 276"/>
                  <a:gd name="T19" fmla="*/ 2147483646 h 623"/>
                  <a:gd name="T20" fmla="*/ 2147483646 w 276"/>
                  <a:gd name="T21" fmla="*/ 2147483646 h 623"/>
                  <a:gd name="T22" fmla="*/ 2147483646 w 276"/>
                  <a:gd name="T23" fmla="*/ 2147483646 h 623"/>
                  <a:gd name="T24" fmla="*/ 2147483646 w 276"/>
                  <a:gd name="T25" fmla="*/ 2147483646 h 623"/>
                  <a:gd name="T26" fmla="*/ 2147483646 w 276"/>
                  <a:gd name="T27" fmla="*/ 2147483646 h 623"/>
                  <a:gd name="T28" fmla="*/ 2147483646 w 276"/>
                  <a:gd name="T29" fmla="*/ 2147483646 h 623"/>
                  <a:gd name="T30" fmla="*/ 2147483646 w 276"/>
                  <a:gd name="T31" fmla="*/ 2147483646 h 623"/>
                  <a:gd name="T32" fmla="*/ 2147483646 w 276"/>
                  <a:gd name="T33" fmla="*/ 2147483646 h 623"/>
                  <a:gd name="T34" fmla="*/ 2147483646 w 276"/>
                  <a:gd name="T35" fmla="*/ 2147483646 h 623"/>
                  <a:gd name="T36" fmla="*/ 2147483646 w 276"/>
                  <a:gd name="T37" fmla="*/ 2147483646 h 623"/>
                  <a:gd name="T38" fmla="*/ 2147483646 w 276"/>
                  <a:gd name="T39" fmla="*/ 2147483646 h 623"/>
                  <a:gd name="T40" fmla="*/ 2147483646 w 276"/>
                  <a:gd name="T41" fmla="*/ 2147483646 h 623"/>
                  <a:gd name="T42" fmla="*/ 2147483646 w 276"/>
                  <a:gd name="T43" fmla="*/ 2147483646 h 623"/>
                  <a:gd name="T44" fmla="*/ 2147483646 w 276"/>
                  <a:gd name="T45" fmla="*/ 2147483646 h 623"/>
                  <a:gd name="T46" fmla="*/ 2147483646 w 276"/>
                  <a:gd name="T47" fmla="*/ 2147483646 h 623"/>
                  <a:gd name="T48" fmla="*/ 2147483646 w 276"/>
                  <a:gd name="T49" fmla="*/ 2147483646 h 623"/>
                  <a:gd name="T50" fmla="*/ 2147483646 w 276"/>
                  <a:gd name="T51" fmla="*/ 2147483646 h 623"/>
                  <a:gd name="T52" fmla="*/ 2147483646 w 276"/>
                  <a:gd name="T53" fmla="*/ 2147483646 h 623"/>
                  <a:gd name="T54" fmla="*/ 2147483646 w 276"/>
                  <a:gd name="T55" fmla="*/ 2147483646 h 623"/>
                  <a:gd name="T56" fmla="*/ 2147483646 w 276"/>
                  <a:gd name="T57" fmla="*/ 2147483646 h 623"/>
                  <a:gd name="T58" fmla="*/ 2147483646 w 276"/>
                  <a:gd name="T59" fmla="*/ 2147483646 h 623"/>
                  <a:gd name="T60" fmla="*/ 2147483646 w 276"/>
                  <a:gd name="T61" fmla="*/ 2147483646 h 623"/>
                  <a:gd name="T62" fmla="*/ 2147483646 w 276"/>
                  <a:gd name="T63" fmla="*/ 2147483646 h 623"/>
                  <a:gd name="T64" fmla="*/ 2147483646 w 276"/>
                  <a:gd name="T65" fmla="*/ 2147483646 h 623"/>
                  <a:gd name="T66" fmla="*/ 2147483646 w 276"/>
                  <a:gd name="T67" fmla="*/ 2147483646 h 623"/>
                  <a:gd name="T68" fmla="*/ 2147483646 w 276"/>
                  <a:gd name="T69" fmla="*/ 2147483646 h 623"/>
                  <a:gd name="T70" fmla="*/ 2147483646 w 276"/>
                  <a:gd name="T71" fmla="*/ 2147483646 h 623"/>
                  <a:gd name="T72" fmla="*/ 2147483646 w 276"/>
                  <a:gd name="T73" fmla="*/ 2147483646 h 623"/>
                  <a:gd name="T74" fmla="*/ 2147483646 w 276"/>
                  <a:gd name="T75" fmla="*/ 2147483646 h 623"/>
                  <a:gd name="T76" fmla="*/ 2147483646 w 276"/>
                  <a:gd name="T77" fmla="*/ 2147483646 h 623"/>
                  <a:gd name="T78" fmla="*/ 2147483646 w 276"/>
                  <a:gd name="T79" fmla="*/ 2147483646 h 623"/>
                  <a:gd name="T80" fmla="*/ 2147483646 w 276"/>
                  <a:gd name="T81" fmla="*/ 2147483646 h 623"/>
                  <a:gd name="T82" fmla="*/ 2147483646 w 276"/>
                  <a:gd name="T83" fmla="*/ 2147483646 h 623"/>
                  <a:gd name="T84" fmla="*/ 2147483646 w 276"/>
                  <a:gd name="T85" fmla="*/ 2147483646 h 623"/>
                  <a:gd name="T86" fmla="*/ 2147483646 w 276"/>
                  <a:gd name="T87" fmla="*/ 2147483646 h 623"/>
                  <a:gd name="T88" fmla="*/ 2147483646 w 276"/>
                  <a:gd name="T89" fmla="*/ 2147483646 h 623"/>
                  <a:gd name="T90" fmla="*/ 2147483646 w 276"/>
                  <a:gd name="T91" fmla="*/ 2147483646 h 623"/>
                  <a:gd name="T92" fmla="*/ 2147483646 w 276"/>
                  <a:gd name="T93" fmla="*/ 2147483646 h 623"/>
                  <a:gd name="T94" fmla="*/ 2147483646 w 276"/>
                  <a:gd name="T95" fmla="*/ 2147483646 h 623"/>
                  <a:gd name="T96" fmla="*/ 2147483646 w 276"/>
                  <a:gd name="T97" fmla="*/ 2147483646 h 623"/>
                  <a:gd name="T98" fmla="*/ 2147483646 w 276"/>
                  <a:gd name="T99" fmla="*/ 2147483646 h 623"/>
                  <a:gd name="T100" fmla="*/ 2147483646 w 276"/>
                  <a:gd name="T101" fmla="*/ 2147483646 h 623"/>
                  <a:gd name="T102" fmla="*/ 2147483646 w 276"/>
                  <a:gd name="T103" fmla="*/ 2147483646 h 623"/>
                  <a:gd name="T104" fmla="*/ 2147483646 w 276"/>
                  <a:gd name="T105" fmla="*/ 2147483646 h 623"/>
                  <a:gd name="T106" fmla="*/ 2147483646 w 276"/>
                  <a:gd name="T107" fmla="*/ 2147483646 h 623"/>
                  <a:gd name="T108" fmla="*/ 2147483646 w 276"/>
                  <a:gd name="T109" fmla="*/ 2147483646 h 623"/>
                  <a:gd name="T110" fmla="*/ 2147483646 w 276"/>
                  <a:gd name="T111" fmla="*/ 2147483646 h 623"/>
                  <a:gd name="T112" fmla="*/ 2147483646 w 276"/>
                  <a:gd name="T113" fmla="*/ 2147483646 h 623"/>
                  <a:gd name="T114" fmla="*/ 2147483646 w 276"/>
                  <a:gd name="T115" fmla="*/ 2147483646 h 623"/>
                  <a:gd name="T116" fmla="*/ 2147483646 w 276"/>
                  <a:gd name="T117" fmla="*/ 2147483646 h 623"/>
                  <a:gd name="T118" fmla="*/ 2147483646 w 276"/>
                  <a:gd name="T119" fmla="*/ 2147483646 h 623"/>
                  <a:gd name="T120" fmla="*/ 2147483646 w 276"/>
                  <a:gd name="T121" fmla="*/ 2147483646 h 623"/>
                  <a:gd name="T122" fmla="*/ 2147483646 w 276"/>
                  <a:gd name="T123" fmla="*/ 2147483646 h 623"/>
                  <a:gd name="T124" fmla="*/ 2147483646 w 276"/>
                  <a:gd name="T125" fmla="*/ 2147483646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solidFill>
                <a:srgbClr val="B2B2B2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65" name="Freeform 47"/>
              <p:cNvSpPr>
                <a:spLocks noEditPoints="1"/>
              </p:cNvSpPr>
              <p:nvPr/>
            </p:nvSpPr>
            <p:spPr bwMode="gray">
              <a:xfrm>
                <a:off x="3585" y="2355"/>
                <a:ext cx="163" cy="460"/>
              </a:xfrm>
              <a:custGeom>
                <a:avLst/>
                <a:gdLst>
                  <a:gd name="T0" fmla="*/ 2147483646 w 69"/>
                  <a:gd name="T1" fmla="*/ 2147483646 h 195"/>
                  <a:gd name="T2" fmla="*/ 2147483646 w 69"/>
                  <a:gd name="T3" fmla="*/ 0 h 195"/>
                  <a:gd name="T4" fmla="*/ 2147483646 w 69"/>
                  <a:gd name="T5" fmla="*/ 2147483646 h 195"/>
                  <a:gd name="T6" fmla="*/ 2147483646 w 69"/>
                  <a:gd name="T7" fmla="*/ 2147483646 h 195"/>
                  <a:gd name="T8" fmla="*/ 2147483646 w 69"/>
                  <a:gd name="T9" fmla="*/ 2147483646 h 195"/>
                  <a:gd name="T10" fmla="*/ 2147483646 w 69"/>
                  <a:gd name="T11" fmla="*/ 2147483646 h 195"/>
                  <a:gd name="T12" fmla="*/ 2147483646 w 69"/>
                  <a:gd name="T13" fmla="*/ 2147483646 h 195"/>
                  <a:gd name="T14" fmla="*/ 2147483646 w 69"/>
                  <a:gd name="T15" fmla="*/ 2147483646 h 195"/>
                  <a:gd name="T16" fmla="*/ 2147483646 w 69"/>
                  <a:gd name="T17" fmla="*/ 2147483646 h 195"/>
                  <a:gd name="T18" fmla="*/ 2147483646 w 69"/>
                  <a:gd name="T19" fmla="*/ 2147483646 h 195"/>
                  <a:gd name="T20" fmla="*/ 2147483646 w 69"/>
                  <a:gd name="T21" fmla="*/ 2147483646 h 195"/>
                  <a:gd name="T22" fmla="*/ 2147483646 w 69"/>
                  <a:gd name="T23" fmla="*/ 2147483646 h 195"/>
                  <a:gd name="T24" fmla="*/ 2147483646 w 69"/>
                  <a:gd name="T25" fmla="*/ 2147483646 h 195"/>
                  <a:gd name="T26" fmla="*/ 2147483646 w 69"/>
                  <a:gd name="T27" fmla="*/ 2147483646 h 195"/>
                  <a:gd name="T28" fmla="*/ 2147483646 w 69"/>
                  <a:gd name="T29" fmla="*/ 2147483646 h 195"/>
                  <a:gd name="T30" fmla="*/ 2147483646 w 69"/>
                  <a:gd name="T31" fmla="*/ 2147483646 h 195"/>
                  <a:gd name="T32" fmla="*/ 2147483646 w 69"/>
                  <a:gd name="T33" fmla="*/ 2147483646 h 195"/>
                  <a:gd name="T34" fmla="*/ 2147483646 w 69"/>
                  <a:gd name="T35" fmla="*/ 2147483646 h 195"/>
                  <a:gd name="T36" fmla="*/ 2147483646 w 69"/>
                  <a:gd name="T37" fmla="*/ 2147483646 h 195"/>
                  <a:gd name="T38" fmla="*/ 2147483646 w 69"/>
                  <a:gd name="T39" fmla="*/ 2147483646 h 195"/>
                  <a:gd name="T40" fmla="*/ 2147483646 w 69"/>
                  <a:gd name="T41" fmla="*/ 2147483646 h 195"/>
                  <a:gd name="T42" fmla="*/ 2147483646 w 69"/>
                  <a:gd name="T43" fmla="*/ 2147483646 h 195"/>
                  <a:gd name="T44" fmla="*/ 2147483646 w 69"/>
                  <a:gd name="T45" fmla="*/ 2147483646 h 195"/>
                  <a:gd name="T46" fmla="*/ 2147483646 w 69"/>
                  <a:gd name="T47" fmla="*/ 2147483646 h 195"/>
                  <a:gd name="T48" fmla="*/ 0 w 69"/>
                  <a:gd name="T49" fmla="*/ 2147483646 h 195"/>
                  <a:gd name="T50" fmla="*/ 2147483646 w 69"/>
                  <a:gd name="T51" fmla="*/ 2147483646 h 195"/>
                  <a:gd name="T52" fmla="*/ 2147483646 w 69"/>
                  <a:gd name="T53" fmla="*/ 2147483646 h 195"/>
                  <a:gd name="T54" fmla="*/ 2147483646 w 69"/>
                  <a:gd name="T55" fmla="*/ 2147483646 h 195"/>
                  <a:gd name="T56" fmla="*/ 2147483646 w 69"/>
                  <a:gd name="T57" fmla="*/ 2147483646 h 195"/>
                  <a:gd name="T58" fmla="*/ 2147483646 w 69"/>
                  <a:gd name="T59" fmla="*/ 2147483646 h 195"/>
                  <a:gd name="T60" fmla="*/ 2147483646 w 69"/>
                  <a:gd name="T61" fmla="*/ 2147483646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" name="Group 48"/>
            <p:cNvGrpSpPr>
              <a:grpSpLocks/>
            </p:cNvGrpSpPr>
            <p:nvPr/>
          </p:nvGrpSpPr>
          <p:grpSpPr bwMode="auto">
            <a:xfrm>
              <a:off x="142" y="1741"/>
              <a:ext cx="795" cy="1681"/>
              <a:chOff x="117" y="1441"/>
              <a:chExt cx="904" cy="1913"/>
            </a:xfrm>
          </p:grpSpPr>
          <p:sp>
            <p:nvSpPr>
              <p:cNvPr id="39959" name="Freeform 49"/>
              <p:cNvSpPr>
                <a:spLocks noEditPoints="1"/>
              </p:cNvSpPr>
              <p:nvPr/>
            </p:nvSpPr>
            <p:spPr bwMode="gray">
              <a:xfrm flipH="1">
                <a:off x="117" y="1441"/>
                <a:ext cx="904" cy="1913"/>
              </a:xfrm>
              <a:custGeom>
                <a:avLst/>
                <a:gdLst>
                  <a:gd name="T0" fmla="*/ 2147483646 w 565"/>
                  <a:gd name="T1" fmla="*/ 2147483646 h 1197"/>
                  <a:gd name="T2" fmla="*/ 2147483646 w 565"/>
                  <a:gd name="T3" fmla="*/ 2147483646 h 1197"/>
                  <a:gd name="T4" fmla="*/ 2147483646 w 565"/>
                  <a:gd name="T5" fmla="*/ 2147483646 h 1197"/>
                  <a:gd name="T6" fmla="*/ 2147483646 w 565"/>
                  <a:gd name="T7" fmla="*/ 2147483646 h 1197"/>
                  <a:gd name="T8" fmla="*/ 2147483646 w 565"/>
                  <a:gd name="T9" fmla="*/ 2147483646 h 1197"/>
                  <a:gd name="T10" fmla="*/ 2147483646 w 565"/>
                  <a:gd name="T11" fmla="*/ 2147483646 h 1197"/>
                  <a:gd name="T12" fmla="*/ 2147483646 w 565"/>
                  <a:gd name="T13" fmla="*/ 2147483646 h 1197"/>
                  <a:gd name="T14" fmla="*/ 2147483646 w 565"/>
                  <a:gd name="T15" fmla="*/ 2147483646 h 1197"/>
                  <a:gd name="T16" fmla="*/ 2147483646 w 565"/>
                  <a:gd name="T17" fmla="*/ 2147483646 h 1197"/>
                  <a:gd name="T18" fmla="*/ 2147483646 w 565"/>
                  <a:gd name="T19" fmla="*/ 2147483646 h 1197"/>
                  <a:gd name="T20" fmla="*/ 2147483646 w 565"/>
                  <a:gd name="T21" fmla="*/ 2147483646 h 1197"/>
                  <a:gd name="T22" fmla="*/ 2147483646 w 565"/>
                  <a:gd name="T23" fmla="*/ 2147483646 h 1197"/>
                  <a:gd name="T24" fmla="*/ 2147483646 w 565"/>
                  <a:gd name="T25" fmla="*/ 2147483646 h 1197"/>
                  <a:gd name="T26" fmla="*/ 2147483646 w 565"/>
                  <a:gd name="T27" fmla="*/ 2147483646 h 1197"/>
                  <a:gd name="T28" fmla="*/ 2147483646 w 565"/>
                  <a:gd name="T29" fmla="*/ 2147483646 h 1197"/>
                  <a:gd name="T30" fmla="*/ 2147483646 w 565"/>
                  <a:gd name="T31" fmla="*/ 2147483646 h 1197"/>
                  <a:gd name="T32" fmla="*/ 2147483646 w 565"/>
                  <a:gd name="T33" fmla="*/ 2147483646 h 1197"/>
                  <a:gd name="T34" fmla="*/ 2147483646 w 565"/>
                  <a:gd name="T35" fmla="*/ 2147483646 h 1197"/>
                  <a:gd name="T36" fmla="*/ 2147483646 w 565"/>
                  <a:gd name="T37" fmla="*/ 2147483646 h 1197"/>
                  <a:gd name="T38" fmla="*/ 2147483646 w 565"/>
                  <a:gd name="T39" fmla="*/ 2147483646 h 1197"/>
                  <a:gd name="T40" fmla="*/ 2147483646 w 565"/>
                  <a:gd name="T41" fmla="*/ 2147483646 h 1197"/>
                  <a:gd name="T42" fmla="*/ 2147483646 w 565"/>
                  <a:gd name="T43" fmla="*/ 2147483646 h 1197"/>
                  <a:gd name="T44" fmla="*/ 2147483646 w 565"/>
                  <a:gd name="T45" fmla="*/ 2147483646 h 1197"/>
                  <a:gd name="T46" fmla="*/ 2147483646 w 565"/>
                  <a:gd name="T47" fmla="*/ 2147483646 h 1197"/>
                  <a:gd name="T48" fmla="*/ 2147483646 w 565"/>
                  <a:gd name="T49" fmla="*/ 2147483646 h 1197"/>
                  <a:gd name="T50" fmla="*/ 2147483646 w 565"/>
                  <a:gd name="T51" fmla="*/ 2147483646 h 1197"/>
                  <a:gd name="T52" fmla="*/ 2147483646 w 565"/>
                  <a:gd name="T53" fmla="*/ 2147483646 h 1197"/>
                  <a:gd name="T54" fmla="*/ 2147483646 w 565"/>
                  <a:gd name="T55" fmla="*/ 1146623051 h 1197"/>
                  <a:gd name="T56" fmla="*/ 2147483646 w 565"/>
                  <a:gd name="T57" fmla="*/ 2147483646 h 1197"/>
                  <a:gd name="T58" fmla="*/ 2147483646 w 565"/>
                  <a:gd name="T59" fmla="*/ 2147483646 h 1197"/>
                  <a:gd name="T60" fmla="*/ 2147483646 w 565"/>
                  <a:gd name="T61" fmla="*/ 2147483646 h 1197"/>
                  <a:gd name="T62" fmla="*/ 2147483646 w 565"/>
                  <a:gd name="T63" fmla="*/ 2147483646 h 1197"/>
                  <a:gd name="T64" fmla="*/ 2147483646 w 565"/>
                  <a:gd name="T65" fmla="*/ 2147483646 h 1197"/>
                  <a:gd name="T66" fmla="*/ 2147483646 w 565"/>
                  <a:gd name="T67" fmla="*/ 2147483646 h 1197"/>
                  <a:gd name="T68" fmla="*/ 2147483646 w 565"/>
                  <a:gd name="T69" fmla="*/ 2147483646 h 1197"/>
                  <a:gd name="T70" fmla="*/ 2147483646 w 565"/>
                  <a:gd name="T71" fmla="*/ 2147483646 h 1197"/>
                  <a:gd name="T72" fmla="*/ 2147483646 w 565"/>
                  <a:gd name="T73" fmla="*/ 2147483646 h 1197"/>
                  <a:gd name="T74" fmla="*/ 2147483646 w 565"/>
                  <a:gd name="T75" fmla="*/ 2147483646 h 1197"/>
                  <a:gd name="T76" fmla="*/ 2147483646 w 565"/>
                  <a:gd name="T77" fmla="*/ 2147483646 h 1197"/>
                  <a:gd name="T78" fmla="*/ 2147483646 w 565"/>
                  <a:gd name="T79" fmla="*/ 2147483646 h 1197"/>
                  <a:gd name="T80" fmla="*/ 2147483646 w 565"/>
                  <a:gd name="T81" fmla="*/ 2147483646 h 1197"/>
                  <a:gd name="T82" fmla="*/ 2147483646 w 565"/>
                  <a:gd name="T83" fmla="*/ 2147483646 h 1197"/>
                  <a:gd name="T84" fmla="*/ 2147483646 w 565"/>
                  <a:gd name="T85" fmla="*/ 2147483646 h 1197"/>
                  <a:gd name="T86" fmla="*/ 2147483646 w 565"/>
                  <a:gd name="T87" fmla="*/ 2147483646 h 1197"/>
                  <a:gd name="T88" fmla="*/ 2147483646 w 565"/>
                  <a:gd name="T89" fmla="*/ 2147483646 h 1197"/>
                  <a:gd name="T90" fmla="*/ 2147483646 w 565"/>
                  <a:gd name="T91" fmla="*/ 2147483646 h 1197"/>
                  <a:gd name="T92" fmla="*/ 2147483646 w 565"/>
                  <a:gd name="T93" fmla="*/ 2147483646 h 1197"/>
                  <a:gd name="T94" fmla="*/ 2147483646 w 565"/>
                  <a:gd name="T95" fmla="*/ 2147483646 h 1197"/>
                  <a:gd name="T96" fmla="*/ 2147483646 w 565"/>
                  <a:gd name="T97" fmla="*/ 2147483646 h 1197"/>
                  <a:gd name="T98" fmla="*/ 2147483646 w 565"/>
                  <a:gd name="T99" fmla="*/ 2147483646 h 1197"/>
                  <a:gd name="T100" fmla="*/ 2147483646 w 565"/>
                  <a:gd name="T101" fmla="*/ 2147483646 h 1197"/>
                  <a:gd name="T102" fmla="*/ 1204515341 w 565"/>
                  <a:gd name="T103" fmla="*/ 2147483646 h 1197"/>
                  <a:gd name="T104" fmla="*/ 2147483646 w 565"/>
                  <a:gd name="T105" fmla="*/ 2147483646 h 1197"/>
                  <a:gd name="T106" fmla="*/ 2147483646 w 565"/>
                  <a:gd name="T107" fmla="*/ 2147483646 h 1197"/>
                  <a:gd name="T108" fmla="*/ 2147483646 w 565"/>
                  <a:gd name="T109" fmla="*/ 2147483646 h 1197"/>
                  <a:gd name="T110" fmla="*/ 2147483646 w 565"/>
                  <a:gd name="T111" fmla="*/ 2147483646 h 1197"/>
                  <a:gd name="T112" fmla="*/ 2147483646 w 565"/>
                  <a:gd name="T113" fmla="*/ 2147483646 h 119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65"/>
                  <a:gd name="T172" fmla="*/ 0 h 1197"/>
                  <a:gd name="T173" fmla="*/ 565 w 565"/>
                  <a:gd name="T174" fmla="*/ 1197 h 119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65" h="1197">
                    <a:moveTo>
                      <a:pt x="1" y="1173"/>
                    </a:moveTo>
                    <a:cubicBezTo>
                      <a:pt x="0" y="1175"/>
                      <a:pt x="0" y="1176"/>
                      <a:pt x="3" y="1177"/>
                    </a:cubicBezTo>
                    <a:cubicBezTo>
                      <a:pt x="6" y="1178"/>
                      <a:pt x="38" y="1180"/>
                      <a:pt x="62" y="1179"/>
                    </a:cubicBezTo>
                    <a:cubicBezTo>
                      <a:pt x="81" y="1178"/>
                      <a:pt x="98" y="1178"/>
                      <a:pt x="106" y="1173"/>
                    </a:cubicBezTo>
                    <a:cubicBezTo>
                      <a:pt x="115" y="1168"/>
                      <a:pt x="128" y="1165"/>
                      <a:pt x="128" y="1165"/>
                    </a:cubicBezTo>
                    <a:cubicBezTo>
                      <a:pt x="129" y="1174"/>
                      <a:pt x="129" y="1174"/>
                      <a:pt x="129" y="1174"/>
                    </a:cubicBezTo>
                    <a:cubicBezTo>
                      <a:pt x="129" y="1174"/>
                      <a:pt x="164" y="1174"/>
                      <a:pt x="170" y="1174"/>
                    </a:cubicBezTo>
                    <a:cubicBezTo>
                      <a:pt x="171" y="1174"/>
                      <a:pt x="172" y="1163"/>
                      <a:pt x="171" y="1159"/>
                    </a:cubicBezTo>
                    <a:cubicBezTo>
                      <a:pt x="171" y="1158"/>
                      <a:pt x="178" y="1158"/>
                      <a:pt x="179" y="1152"/>
                    </a:cubicBezTo>
                    <a:cubicBezTo>
                      <a:pt x="179" y="1149"/>
                      <a:pt x="186" y="1123"/>
                      <a:pt x="186" y="1123"/>
                    </a:cubicBezTo>
                    <a:cubicBezTo>
                      <a:pt x="186" y="1123"/>
                      <a:pt x="188" y="1109"/>
                      <a:pt x="191" y="1100"/>
                    </a:cubicBezTo>
                    <a:cubicBezTo>
                      <a:pt x="193" y="1091"/>
                      <a:pt x="195" y="1076"/>
                      <a:pt x="195" y="1076"/>
                    </a:cubicBezTo>
                    <a:cubicBezTo>
                      <a:pt x="195" y="1076"/>
                      <a:pt x="199" y="1056"/>
                      <a:pt x="203" y="1034"/>
                    </a:cubicBezTo>
                    <a:cubicBezTo>
                      <a:pt x="209" y="1000"/>
                      <a:pt x="231" y="944"/>
                      <a:pt x="241" y="897"/>
                    </a:cubicBezTo>
                    <a:cubicBezTo>
                      <a:pt x="251" y="850"/>
                      <a:pt x="278" y="780"/>
                      <a:pt x="278" y="780"/>
                    </a:cubicBezTo>
                    <a:cubicBezTo>
                      <a:pt x="278" y="780"/>
                      <a:pt x="288" y="805"/>
                      <a:pt x="288" y="810"/>
                    </a:cubicBezTo>
                    <a:cubicBezTo>
                      <a:pt x="288" y="814"/>
                      <a:pt x="295" y="846"/>
                      <a:pt x="297" y="855"/>
                    </a:cubicBezTo>
                    <a:cubicBezTo>
                      <a:pt x="298" y="868"/>
                      <a:pt x="304" y="905"/>
                      <a:pt x="305" y="910"/>
                    </a:cubicBezTo>
                    <a:cubicBezTo>
                      <a:pt x="305" y="915"/>
                      <a:pt x="313" y="950"/>
                      <a:pt x="315" y="955"/>
                    </a:cubicBezTo>
                    <a:cubicBezTo>
                      <a:pt x="317" y="959"/>
                      <a:pt x="316" y="968"/>
                      <a:pt x="315" y="970"/>
                    </a:cubicBezTo>
                    <a:cubicBezTo>
                      <a:pt x="313" y="972"/>
                      <a:pt x="310" y="975"/>
                      <a:pt x="310" y="990"/>
                    </a:cubicBezTo>
                    <a:cubicBezTo>
                      <a:pt x="310" y="1005"/>
                      <a:pt x="310" y="1034"/>
                      <a:pt x="311" y="1038"/>
                    </a:cubicBezTo>
                    <a:cubicBezTo>
                      <a:pt x="312" y="1069"/>
                      <a:pt x="312" y="1069"/>
                      <a:pt x="312" y="1069"/>
                    </a:cubicBezTo>
                    <a:cubicBezTo>
                      <a:pt x="312" y="1069"/>
                      <a:pt x="314" y="1071"/>
                      <a:pt x="313" y="1078"/>
                    </a:cubicBezTo>
                    <a:cubicBezTo>
                      <a:pt x="313" y="1085"/>
                      <a:pt x="317" y="1097"/>
                      <a:pt x="314" y="1105"/>
                    </a:cubicBezTo>
                    <a:cubicBezTo>
                      <a:pt x="312" y="1114"/>
                      <a:pt x="310" y="1121"/>
                      <a:pt x="310" y="1121"/>
                    </a:cubicBezTo>
                    <a:cubicBezTo>
                      <a:pt x="313" y="1123"/>
                      <a:pt x="313" y="1123"/>
                      <a:pt x="313" y="1123"/>
                    </a:cubicBezTo>
                    <a:cubicBezTo>
                      <a:pt x="313" y="1123"/>
                      <a:pt x="298" y="1143"/>
                      <a:pt x="284" y="1150"/>
                    </a:cubicBezTo>
                    <a:cubicBezTo>
                      <a:pt x="272" y="1156"/>
                      <a:pt x="261" y="1161"/>
                      <a:pt x="251" y="1170"/>
                    </a:cubicBezTo>
                    <a:cubicBezTo>
                      <a:pt x="246" y="1174"/>
                      <a:pt x="247" y="1177"/>
                      <a:pt x="247" y="1179"/>
                    </a:cubicBezTo>
                    <a:cubicBezTo>
                      <a:pt x="247" y="1182"/>
                      <a:pt x="244" y="1185"/>
                      <a:pt x="245" y="1188"/>
                    </a:cubicBezTo>
                    <a:cubicBezTo>
                      <a:pt x="245" y="1190"/>
                      <a:pt x="260" y="1197"/>
                      <a:pt x="267" y="1197"/>
                    </a:cubicBezTo>
                    <a:cubicBezTo>
                      <a:pt x="274" y="1197"/>
                      <a:pt x="299" y="1197"/>
                      <a:pt x="318" y="1192"/>
                    </a:cubicBezTo>
                    <a:cubicBezTo>
                      <a:pt x="339" y="1187"/>
                      <a:pt x="344" y="1184"/>
                      <a:pt x="349" y="1182"/>
                    </a:cubicBezTo>
                    <a:cubicBezTo>
                      <a:pt x="353" y="1180"/>
                      <a:pt x="359" y="1177"/>
                      <a:pt x="359" y="1177"/>
                    </a:cubicBezTo>
                    <a:cubicBezTo>
                      <a:pt x="364" y="1180"/>
                      <a:pt x="364" y="1180"/>
                      <a:pt x="364" y="1180"/>
                    </a:cubicBezTo>
                    <a:cubicBezTo>
                      <a:pt x="364" y="1180"/>
                      <a:pt x="381" y="1172"/>
                      <a:pt x="386" y="1169"/>
                    </a:cubicBezTo>
                    <a:cubicBezTo>
                      <a:pt x="391" y="1166"/>
                      <a:pt x="391" y="1155"/>
                      <a:pt x="391" y="1152"/>
                    </a:cubicBezTo>
                    <a:cubicBezTo>
                      <a:pt x="390" y="1149"/>
                      <a:pt x="392" y="1144"/>
                      <a:pt x="391" y="1143"/>
                    </a:cubicBezTo>
                    <a:cubicBezTo>
                      <a:pt x="391" y="1141"/>
                      <a:pt x="391" y="1137"/>
                      <a:pt x="391" y="1137"/>
                    </a:cubicBezTo>
                    <a:cubicBezTo>
                      <a:pt x="391" y="1137"/>
                      <a:pt x="393" y="1137"/>
                      <a:pt x="395" y="1133"/>
                    </a:cubicBezTo>
                    <a:cubicBezTo>
                      <a:pt x="399" y="1120"/>
                      <a:pt x="397" y="1103"/>
                      <a:pt x="397" y="1098"/>
                    </a:cubicBezTo>
                    <a:cubicBezTo>
                      <a:pt x="396" y="1094"/>
                      <a:pt x="391" y="1088"/>
                      <a:pt x="391" y="1088"/>
                    </a:cubicBezTo>
                    <a:cubicBezTo>
                      <a:pt x="391" y="1088"/>
                      <a:pt x="395" y="1067"/>
                      <a:pt x="396" y="1060"/>
                    </a:cubicBezTo>
                    <a:cubicBezTo>
                      <a:pt x="397" y="1052"/>
                      <a:pt x="393" y="1042"/>
                      <a:pt x="393" y="1042"/>
                    </a:cubicBezTo>
                    <a:cubicBezTo>
                      <a:pt x="393" y="1042"/>
                      <a:pt x="397" y="996"/>
                      <a:pt x="403" y="953"/>
                    </a:cubicBezTo>
                    <a:cubicBezTo>
                      <a:pt x="409" y="909"/>
                      <a:pt x="411" y="831"/>
                      <a:pt x="413" y="811"/>
                    </a:cubicBezTo>
                    <a:cubicBezTo>
                      <a:pt x="415" y="790"/>
                      <a:pt x="422" y="696"/>
                      <a:pt x="422" y="675"/>
                    </a:cubicBezTo>
                    <a:cubicBezTo>
                      <a:pt x="422" y="655"/>
                      <a:pt x="419" y="622"/>
                      <a:pt x="419" y="622"/>
                    </a:cubicBezTo>
                    <a:cubicBezTo>
                      <a:pt x="419" y="622"/>
                      <a:pt x="435" y="624"/>
                      <a:pt x="438" y="620"/>
                    </a:cubicBezTo>
                    <a:cubicBezTo>
                      <a:pt x="441" y="615"/>
                      <a:pt x="441" y="605"/>
                      <a:pt x="449" y="603"/>
                    </a:cubicBezTo>
                    <a:cubicBezTo>
                      <a:pt x="456" y="601"/>
                      <a:pt x="460" y="599"/>
                      <a:pt x="460" y="599"/>
                    </a:cubicBezTo>
                    <a:cubicBezTo>
                      <a:pt x="460" y="599"/>
                      <a:pt x="478" y="606"/>
                      <a:pt x="490" y="608"/>
                    </a:cubicBezTo>
                    <a:cubicBezTo>
                      <a:pt x="502" y="611"/>
                      <a:pt x="509" y="611"/>
                      <a:pt x="514" y="608"/>
                    </a:cubicBezTo>
                    <a:cubicBezTo>
                      <a:pt x="519" y="606"/>
                      <a:pt x="518" y="601"/>
                      <a:pt x="518" y="601"/>
                    </a:cubicBezTo>
                    <a:cubicBezTo>
                      <a:pt x="518" y="601"/>
                      <a:pt x="495" y="529"/>
                      <a:pt x="491" y="512"/>
                    </a:cubicBezTo>
                    <a:cubicBezTo>
                      <a:pt x="487" y="495"/>
                      <a:pt x="481" y="475"/>
                      <a:pt x="481" y="475"/>
                    </a:cubicBezTo>
                    <a:cubicBezTo>
                      <a:pt x="481" y="475"/>
                      <a:pt x="506" y="452"/>
                      <a:pt x="513" y="445"/>
                    </a:cubicBezTo>
                    <a:cubicBezTo>
                      <a:pt x="520" y="437"/>
                      <a:pt x="521" y="428"/>
                      <a:pt x="530" y="415"/>
                    </a:cubicBezTo>
                    <a:cubicBezTo>
                      <a:pt x="538" y="401"/>
                      <a:pt x="559" y="366"/>
                      <a:pt x="561" y="359"/>
                    </a:cubicBezTo>
                    <a:cubicBezTo>
                      <a:pt x="563" y="353"/>
                      <a:pt x="565" y="346"/>
                      <a:pt x="565" y="341"/>
                    </a:cubicBezTo>
                    <a:cubicBezTo>
                      <a:pt x="565" y="336"/>
                      <a:pt x="556" y="318"/>
                      <a:pt x="546" y="307"/>
                    </a:cubicBezTo>
                    <a:cubicBezTo>
                      <a:pt x="535" y="296"/>
                      <a:pt x="515" y="277"/>
                      <a:pt x="511" y="273"/>
                    </a:cubicBezTo>
                    <a:cubicBezTo>
                      <a:pt x="506" y="270"/>
                      <a:pt x="501" y="263"/>
                      <a:pt x="496" y="261"/>
                    </a:cubicBezTo>
                    <a:cubicBezTo>
                      <a:pt x="490" y="258"/>
                      <a:pt x="485" y="255"/>
                      <a:pt x="485" y="255"/>
                    </a:cubicBezTo>
                    <a:cubicBezTo>
                      <a:pt x="485" y="255"/>
                      <a:pt x="481" y="249"/>
                      <a:pt x="477" y="247"/>
                    </a:cubicBezTo>
                    <a:cubicBezTo>
                      <a:pt x="473" y="245"/>
                      <a:pt x="468" y="242"/>
                      <a:pt x="468" y="242"/>
                    </a:cubicBezTo>
                    <a:cubicBezTo>
                      <a:pt x="468" y="242"/>
                      <a:pt x="466" y="233"/>
                      <a:pt x="461" y="229"/>
                    </a:cubicBezTo>
                    <a:cubicBezTo>
                      <a:pt x="456" y="226"/>
                      <a:pt x="450" y="224"/>
                      <a:pt x="450" y="224"/>
                    </a:cubicBezTo>
                    <a:cubicBezTo>
                      <a:pt x="450" y="224"/>
                      <a:pt x="447" y="206"/>
                      <a:pt x="440" y="198"/>
                    </a:cubicBezTo>
                    <a:cubicBezTo>
                      <a:pt x="433" y="189"/>
                      <a:pt x="427" y="184"/>
                      <a:pt x="423" y="184"/>
                    </a:cubicBezTo>
                    <a:cubicBezTo>
                      <a:pt x="419" y="184"/>
                      <a:pt x="389" y="180"/>
                      <a:pt x="385" y="180"/>
                    </a:cubicBezTo>
                    <a:cubicBezTo>
                      <a:pt x="380" y="181"/>
                      <a:pt x="376" y="177"/>
                      <a:pt x="372" y="178"/>
                    </a:cubicBezTo>
                    <a:cubicBezTo>
                      <a:pt x="368" y="180"/>
                      <a:pt x="365" y="177"/>
                      <a:pt x="362" y="176"/>
                    </a:cubicBezTo>
                    <a:cubicBezTo>
                      <a:pt x="360" y="174"/>
                      <a:pt x="352" y="174"/>
                      <a:pt x="349" y="175"/>
                    </a:cubicBezTo>
                    <a:cubicBezTo>
                      <a:pt x="345" y="177"/>
                      <a:pt x="316" y="155"/>
                      <a:pt x="314" y="153"/>
                    </a:cubicBezTo>
                    <a:cubicBezTo>
                      <a:pt x="314" y="153"/>
                      <a:pt x="320" y="152"/>
                      <a:pt x="320" y="144"/>
                    </a:cubicBezTo>
                    <a:cubicBezTo>
                      <a:pt x="319" y="135"/>
                      <a:pt x="325" y="126"/>
                      <a:pt x="325" y="126"/>
                    </a:cubicBezTo>
                    <a:cubicBezTo>
                      <a:pt x="325" y="126"/>
                      <a:pt x="329" y="114"/>
                      <a:pt x="329" y="109"/>
                    </a:cubicBezTo>
                    <a:cubicBezTo>
                      <a:pt x="329" y="104"/>
                      <a:pt x="328" y="100"/>
                      <a:pt x="328" y="100"/>
                    </a:cubicBezTo>
                    <a:cubicBezTo>
                      <a:pt x="328" y="100"/>
                      <a:pt x="333" y="93"/>
                      <a:pt x="332" y="82"/>
                    </a:cubicBezTo>
                    <a:cubicBezTo>
                      <a:pt x="331" y="72"/>
                      <a:pt x="326" y="61"/>
                      <a:pt x="326" y="61"/>
                    </a:cubicBezTo>
                    <a:cubicBezTo>
                      <a:pt x="326" y="61"/>
                      <a:pt x="327" y="42"/>
                      <a:pt x="306" y="21"/>
                    </a:cubicBezTo>
                    <a:cubicBezTo>
                      <a:pt x="286" y="1"/>
                      <a:pt x="268" y="0"/>
                      <a:pt x="257" y="2"/>
                    </a:cubicBezTo>
                    <a:cubicBezTo>
                      <a:pt x="249" y="2"/>
                      <a:pt x="239" y="7"/>
                      <a:pt x="239" y="7"/>
                    </a:cubicBezTo>
                    <a:cubicBezTo>
                      <a:pt x="239" y="7"/>
                      <a:pt x="234" y="4"/>
                      <a:pt x="227" y="7"/>
                    </a:cubicBezTo>
                    <a:cubicBezTo>
                      <a:pt x="221" y="10"/>
                      <a:pt x="218" y="10"/>
                      <a:pt x="218" y="10"/>
                    </a:cubicBezTo>
                    <a:cubicBezTo>
                      <a:pt x="218" y="10"/>
                      <a:pt x="217" y="9"/>
                      <a:pt x="213" y="12"/>
                    </a:cubicBezTo>
                    <a:cubicBezTo>
                      <a:pt x="210" y="14"/>
                      <a:pt x="209" y="16"/>
                      <a:pt x="209" y="16"/>
                    </a:cubicBezTo>
                    <a:cubicBezTo>
                      <a:pt x="209" y="16"/>
                      <a:pt x="207" y="15"/>
                      <a:pt x="205" y="16"/>
                    </a:cubicBezTo>
                    <a:cubicBezTo>
                      <a:pt x="204" y="17"/>
                      <a:pt x="203" y="18"/>
                      <a:pt x="203" y="18"/>
                    </a:cubicBezTo>
                    <a:cubicBezTo>
                      <a:pt x="203" y="18"/>
                      <a:pt x="201" y="20"/>
                      <a:pt x="201" y="21"/>
                    </a:cubicBezTo>
                    <a:cubicBezTo>
                      <a:pt x="201" y="22"/>
                      <a:pt x="201" y="23"/>
                      <a:pt x="201" y="23"/>
                    </a:cubicBezTo>
                    <a:cubicBezTo>
                      <a:pt x="201" y="23"/>
                      <a:pt x="198" y="23"/>
                      <a:pt x="195" y="30"/>
                    </a:cubicBezTo>
                    <a:cubicBezTo>
                      <a:pt x="192" y="37"/>
                      <a:pt x="192" y="49"/>
                      <a:pt x="192" y="49"/>
                    </a:cubicBezTo>
                    <a:cubicBezTo>
                      <a:pt x="192" y="49"/>
                      <a:pt x="189" y="59"/>
                      <a:pt x="188" y="62"/>
                    </a:cubicBezTo>
                    <a:cubicBezTo>
                      <a:pt x="188" y="66"/>
                      <a:pt x="187" y="72"/>
                      <a:pt x="185" y="74"/>
                    </a:cubicBezTo>
                    <a:cubicBezTo>
                      <a:pt x="184" y="76"/>
                      <a:pt x="182" y="78"/>
                      <a:pt x="184" y="81"/>
                    </a:cubicBezTo>
                    <a:cubicBezTo>
                      <a:pt x="185" y="83"/>
                      <a:pt x="187" y="83"/>
                      <a:pt x="186" y="85"/>
                    </a:cubicBezTo>
                    <a:cubicBezTo>
                      <a:pt x="185" y="87"/>
                      <a:pt x="185" y="88"/>
                      <a:pt x="185" y="88"/>
                    </a:cubicBezTo>
                    <a:cubicBezTo>
                      <a:pt x="187" y="88"/>
                      <a:pt x="187" y="88"/>
                      <a:pt x="187" y="88"/>
                    </a:cubicBezTo>
                    <a:cubicBezTo>
                      <a:pt x="188" y="92"/>
                      <a:pt x="188" y="92"/>
                      <a:pt x="188" y="92"/>
                    </a:cubicBezTo>
                    <a:cubicBezTo>
                      <a:pt x="188" y="92"/>
                      <a:pt x="182" y="99"/>
                      <a:pt x="180" y="103"/>
                    </a:cubicBezTo>
                    <a:cubicBezTo>
                      <a:pt x="178" y="106"/>
                      <a:pt x="179" y="110"/>
                      <a:pt x="181" y="111"/>
                    </a:cubicBezTo>
                    <a:cubicBezTo>
                      <a:pt x="182" y="112"/>
                      <a:pt x="184" y="113"/>
                      <a:pt x="184" y="113"/>
                    </a:cubicBezTo>
                    <a:cubicBezTo>
                      <a:pt x="184" y="113"/>
                      <a:pt x="184" y="120"/>
                      <a:pt x="185" y="123"/>
                    </a:cubicBezTo>
                    <a:cubicBezTo>
                      <a:pt x="185" y="126"/>
                      <a:pt x="187" y="136"/>
                      <a:pt x="187" y="139"/>
                    </a:cubicBezTo>
                    <a:cubicBezTo>
                      <a:pt x="187" y="142"/>
                      <a:pt x="187" y="149"/>
                      <a:pt x="187" y="153"/>
                    </a:cubicBezTo>
                    <a:cubicBezTo>
                      <a:pt x="186" y="156"/>
                      <a:pt x="185" y="164"/>
                      <a:pt x="187" y="167"/>
                    </a:cubicBezTo>
                    <a:cubicBezTo>
                      <a:pt x="189" y="170"/>
                      <a:pt x="192" y="172"/>
                      <a:pt x="197" y="173"/>
                    </a:cubicBezTo>
                    <a:cubicBezTo>
                      <a:pt x="200" y="173"/>
                      <a:pt x="222" y="175"/>
                      <a:pt x="222" y="175"/>
                    </a:cubicBezTo>
                    <a:cubicBezTo>
                      <a:pt x="225" y="177"/>
                      <a:pt x="219" y="185"/>
                      <a:pt x="219" y="185"/>
                    </a:cubicBezTo>
                    <a:cubicBezTo>
                      <a:pt x="219" y="185"/>
                      <a:pt x="203" y="189"/>
                      <a:pt x="199" y="190"/>
                    </a:cubicBezTo>
                    <a:cubicBezTo>
                      <a:pt x="194" y="190"/>
                      <a:pt x="180" y="194"/>
                      <a:pt x="173" y="197"/>
                    </a:cubicBezTo>
                    <a:cubicBezTo>
                      <a:pt x="167" y="201"/>
                      <a:pt x="161" y="209"/>
                      <a:pt x="158" y="216"/>
                    </a:cubicBezTo>
                    <a:cubicBezTo>
                      <a:pt x="156" y="224"/>
                      <a:pt x="157" y="233"/>
                      <a:pt x="157" y="235"/>
                    </a:cubicBezTo>
                    <a:cubicBezTo>
                      <a:pt x="156" y="236"/>
                      <a:pt x="154" y="246"/>
                      <a:pt x="153" y="251"/>
                    </a:cubicBezTo>
                    <a:cubicBezTo>
                      <a:pt x="153" y="255"/>
                      <a:pt x="153" y="266"/>
                      <a:pt x="153" y="266"/>
                    </a:cubicBezTo>
                    <a:cubicBezTo>
                      <a:pt x="153" y="266"/>
                      <a:pt x="151" y="272"/>
                      <a:pt x="150" y="282"/>
                    </a:cubicBezTo>
                    <a:cubicBezTo>
                      <a:pt x="148" y="292"/>
                      <a:pt x="145" y="308"/>
                      <a:pt x="145" y="311"/>
                    </a:cubicBezTo>
                    <a:cubicBezTo>
                      <a:pt x="145" y="313"/>
                      <a:pt x="146" y="325"/>
                      <a:pt x="146" y="335"/>
                    </a:cubicBezTo>
                    <a:cubicBezTo>
                      <a:pt x="146" y="345"/>
                      <a:pt x="144" y="360"/>
                      <a:pt x="147" y="366"/>
                    </a:cubicBezTo>
                    <a:cubicBezTo>
                      <a:pt x="150" y="371"/>
                      <a:pt x="152" y="377"/>
                      <a:pt x="152" y="377"/>
                    </a:cubicBezTo>
                    <a:cubicBezTo>
                      <a:pt x="152" y="377"/>
                      <a:pt x="146" y="394"/>
                      <a:pt x="152" y="412"/>
                    </a:cubicBezTo>
                    <a:cubicBezTo>
                      <a:pt x="158" y="430"/>
                      <a:pt x="166" y="444"/>
                      <a:pt x="166" y="446"/>
                    </a:cubicBezTo>
                    <a:cubicBezTo>
                      <a:pt x="166" y="448"/>
                      <a:pt x="166" y="464"/>
                      <a:pt x="168" y="470"/>
                    </a:cubicBezTo>
                    <a:cubicBezTo>
                      <a:pt x="169" y="477"/>
                      <a:pt x="173" y="484"/>
                      <a:pt x="173" y="484"/>
                    </a:cubicBezTo>
                    <a:cubicBezTo>
                      <a:pt x="190" y="505"/>
                      <a:pt x="190" y="505"/>
                      <a:pt x="190" y="505"/>
                    </a:cubicBezTo>
                    <a:cubicBezTo>
                      <a:pt x="190" y="505"/>
                      <a:pt x="189" y="514"/>
                      <a:pt x="190" y="519"/>
                    </a:cubicBezTo>
                    <a:cubicBezTo>
                      <a:pt x="191" y="525"/>
                      <a:pt x="202" y="542"/>
                      <a:pt x="202" y="542"/>
                    </a:cubicBezTo>
                    <a:cubicBezTo>
                      <a:pt x="199" y="550"/>
                      <a:pt x="199" y="550"/>
                      <a:pt x="199" y="550"/>
                    </a:cubicBezTo>
                    <a:cubicBezTo>
                      <a:pt x="199" y="550"/>
                      <a:pt x="194" y="552"/>
                      <a:pt x="191" y="566"/>
                    </a:cubicBezTo>
                    <a:cubicBezTo>
                      <a:pt x="188" y="580"/>
                      <a:pt x="187" y="593"/>
                      <a:pt x="188" y="597"/>
                    </a:cubicBezTo>
                    <a:cubicBezTo>
                      <a:pt x="190" y="601"/>
                      <a:pt x="193" y="606"/>
                      <a:pt x="191" y="609"/>
                    </a:cubicBezTo>
                    <a:cubicBezTo>
                      <a:pt x="188" y="613"/>
                      <a:pt x="182" y="617"/>
                      <a:pt x="182" y="623"/>
                    </a:cubicBezTo>
                    <a:cubicBezTo>
                      <a:pt x="181" y="628"/>
                      <a:pt x="181" y="638"/>
                      <a:pt x="179" y="645"/>
                    </a:cubicBezTo>
                    <a:cubicBezTo>
                      <a:pt x="176" y="652"/>
                      <a:pt x="170" y="672"/>
                      <a:pt x="170" y="675"/>
                    </a:cubicBezTo>
                    <a:cubicBezTo>
                      <a:pt x="170" y="679"/>
                      <a:pt x="167" y="684"/>
                      <a:pt x="167" y="684"/>
                    </a:cubicBezTo>
                    <a:cubicBezTo>
                      <a:pt x="167" y="684"/>
                      <a:pt x="160" y="692"/>
                      <a:pt x="160" y="697"/>
                    </a:cubicBezTo>
                    <a:cubicBezTo>
                      <a:pt x="161" y="701"/>
                      <a:pt x="161" y="706"/>
                      <a:pt x="161" y="706"/>
                    </a:cubicBezTo>
                    <a:cubicBezTo>
                      <a:pt x="161" y="706"/>
                      <a:pt x="155" y="723"/>
                      <a:pt x="153" y="739"/>
                    </a:cubicBezTo>
                    <a:cubicBezTo>
                      <a:pt x="150" y="755"/>
                      <a:pt x="140" y="805"/>
                      <a:pt x="136" y="816"/>
                    </a:cubicBezTo>
                    <a:cubicBezTo>
                      <a:pt x="132" y="828"/>
                      <a:pt x="129" y="851"/>
                      <a:pt x="130" y="861"/>
                    </a:cubicBezTo>
                    <a:cubicBezTo>
                      <a:pt x="131" y="871"/>
                      <a:pt x="132" y="894"/>
                      <a:pt x="131" y="903"/>
                    </a:cubicBezTo>
                    <a:cubicBezTo>
                      <a:pt x="129" y="912"/>
                      <a:pt x="126" y="954"/>
                      <a:pt x="123" y="963"/>
                    </a:cubicBezTo>
                    <a:cubicBezTo>
                      <a:pt x="120" y="973"/>
                      <a:pt x="121" y="988"/>
                      <a:pt x="122" y="994"/>
                    </a:cubicBezTo>
                    <a:cubicBezTo>
                      <a:pt x="123" y="1000"/>
                      <a:pt x="120" y="1003"/>
                      <a:pt x="120" y="1003"/>
                    </a:cubicBezTo>
                    <a:cubicBezTo>
                      <a:pt x="111" y="1040"/>
                      <a:pt x="111" y="1040"/>
                      <a:pt x="111" y="1040"/>
                    </a:cubicBezTo>
                    <a:cubicBezTo>
                      <a:pt x="111" y="1040"/>
                      <a:pt x="98" y="1078"/>
                      <a:pt x="98" y="1086"/>
                    </a:cubicBezTo>
                    <a:cubicBezTo>
                      <a:pt x="98" y="1094"/>
                      <a:pt x="99" y="1097"/>
                      <a:pt x="99" y="1097"/>
                    </a:cubicBezTo>
                    <a:cubicBezTo>
                      <a:pt x="90" y="1112"/>
                      <a:pt x="90" y="1112"/>
                      <a:pt x="90" y="1112"/>
                    </a:cubicBezTo>
                    <a:cubicBezTo>
                      <a:pt x="91" y="1114"/>
                      <a:pt x="91" y="1114"/>
                      <a:pt x="91" y="1114"/>
                    </a:cubicBezTo>
                    <a:cubicBezTo>
                      <a:pt x="91" y="1114"/>
                      <a:pt x="69" y="1125"/>
                      <a:pt x="62" y="1134"/>
                    </a:cubicBezTo>
                    <a:cubicBezTo>
                      <a:pt x="54" y="1143"/>
                      <a:pt x="32" y="1149"/>
                      <a:pt x="25" y="1151"/>
                    </a:cubicBezTo>
                    <a:cubicBezTo>
                      <a:pt x="18" y="1154"/>
                      <a:pt x="11" y="1156"/>
                      <a:pt x="6" y="1160"/>
                    </a:cubicBezTo>
                    <a:cubicBezTo>
                      <a:pt x="2" y="1164"/>
                      <a:pt x="2" y="1167"/>
                      <a:pt x="2" y="1169"/>
                    </a:cubicBezTo>
                    <a:cubicBezTo>
                      <a:pt x="3" y="1171"/>
                      <a:pt x="1" y="1171"/>
                      <a:pt x="1" y="1173"/>
                    </a:cubicBezTo>
                    <a:close/>
                    <a:moveTo>
                      <a:pt x="204" y="33"/>
                    </a:moveTo>
                    <a:cubicBezTo>
                      <a:pt x="204" y="33"/>
                      <a:pt x="200" y="36"/>
                      <a:pt x="198" y="39"/>
                    </a:cubicBezTo>
                    <a:cubicBezTo>
                      <a:pt x="197" y="41"/>
                      <a:pt x="194" y="46"/>
                      <a:pt x="194" y="46"/>
                    </a:cubicBezTo>
                    <a:cubicBezTo>
                      <a:pt x="194" y="46"/>
                      <a:pt x="198" y="31"/>
                      <a:pt x="199" y="29"/>
                    </a:cubicBezTo>
                    <a:cubicBezTo>
                      <a:pt x="201" y="27"/>
                      <a:pt x="203" y="27"/>
                      <a:pt x="203" y="27"/>
                    </a:cubicBezTo>
                    <a:cubicBezTo>
                      <a:pt x="203" y="27"/>
                      <a:pt x="203" y="29"/>
                      <a:pt x="203" y="30"/>
                    </a:cubicBezTo>
                    <a:cubicBezTo>
                      <a:pt x="203" y="31"/>
                      <a:pt x="204" y="33"/>
                      <a:pt x="204" y="33"/>
                    </a:cubicBezTo>
                    <a:close/>
                    <a:moveTo>
                      <a:pt x="450" y="377"/>
                    </a:moveTo>
                    <a:cubicBezTo>
                      <a:pt x="450" y="377"/>
                      <a:pt x="452" y="372"/>
                      <a:pt x="454" y="369"/>
                    </a:cubicBezTo>
                    <a:cubicBezTo>
                      <a:pt x="456" y="365"/>
                      <a:pt x="458" y="358"/>
                      <a:pt x="458" y="358"/>
                    </a:cubicBezTo>
                    <a:cubicBezTo>
                      <a:pt x="468" y="364"/>
                      <a:pt x="468" y="364"/>
                      <a:pt x="468" y="364"/>
                    </a:cubicBezTo>
                    <a:cubicBezTo>
                      <a:pt x="468" y="364"/>
                      <a:pt x="469" y="368"/>
                      <a:pt x="470" y="371"/>
                    </a:cubicBezTo>
                    <a:cubicBezTo>
                      <a:pt x="471" y="373"/>
                      <a:pt x="474" y="376"/>
                      <a:pt x="474" y="376"/>
                    </a:cubicBezTo>
                    <a:cubicBezTo>
                      <a:pt x="474" y="376"/>
                      <a:pt x="467" y="384"/>
                      <a:pt x="461" y="392"/>
                    </a:cubicBezTo>
                    <a:cubicBezTo>
                      <a:pt x="454" y="400"/>
                      <a:pt x="451" y="405"/>
                      <a:pt x="451" y="405"/>
                    </a:cubicBezTo>
                    <a:lnTo>
                      <a:pt x="450" y="377"/>
                    </a:lnTo>
                    <a:close/>
                  </a:path>
                </a:pathLst>
              </a:custGeom>
              <a:solidFill>
                <a:srgbClr val="969696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7" name="Group 50"/>
              <p:cNvGrpSpPr>
                <a:grpSpLocks/>
              </p:cNvGrpSpPr>
              <p:nvPr/>
            </p:nvGrpSpPr>
            <p:grpSpPr bwMode="auto">
              <a:xfrm>
                <a:off x="322" y="1692"/>
                <a:ext cx="404" cy="627"/>
                <a:chOff x="322" y="1692"/>
                <a:chExt cx="404" cy="627"/>
              </a:xfrm>
            </p:grpSpPr>
            <p:sp>
              <p:nvSpPr>
                <p:cNvPr id="39961" name="Freeform 51"/>
                <p:cNvSpPr>
                  <a:spLocks/>
                </p:cNvSpPr>
                <p:nvPr/>
              </p:nvSpPr>
              <p:spPr bwMode="gray">
                <a:xfrm flipH="1">
                  <a:off x="403" y="1692"/>
                  <a:ext cx="323" cy="627"/>
                </a:xfrm>
                <a:custGeom>
                  <a:avLst/>
                  <a:gdLst>
                    <a:gd name="T0" fmla="*/ 2147483646 w 202"/>
                    <a:gd name="T1" fmla="*/ 2147483646 h 392"/>
                    <a:gd name="T2" fmla="*/ 2147483646 w 202"/>
                    <a:gd name="T3" fmla="*/ 2147483646 h 392"/>
                    <a:gd name="T4" fmla="*/ 2147483646 w 202"/>
                    <a:gd name="T5" fmla="*/ 2147483646 h 392"/>
                    <a:gd name="T6" fmla="*/ 2147483646 w 202"/>
                    <a:gd name="T7" fmla="*/ 2147483646 h 392"/>
                    <a:gd name="T8" fmla="*/ 2147483646 w 202"/>
                    <a:gd name="T9" fmla="*/ 2147483646 h 392"/>
                    <a:gd name="T10" fmla="*/ 2147483646 w 202"/>
                    <a:gd name="T11" fmla="*/ 2147483646 h 392"/>
                    <a:gd name="T12" fmla="*/ 2147483646 w 202"/>
                    <a:gd name="T13" fmla="*/ 2147483646 h 392"/>
                    <a:gd name="T14" fmla="*/ 2147483646 w 202"/>
                    <a:gd name="T15" fmla="*/ 2147483646 h 392"/>
                    <a:gd name="T16" fmla="*/ 2147483646 w 202"/>
                    <a:gd name="T17" fmla="*/ 2147483646 h 392"/>
                    <a:gd name="T18" fmla="*/ 2147483646 w 202"/>
                    <a:gd name="T19" fmla="*/ 2147483646 h 392"/>
                    <a:gd name="T20" fmla="*/ 2147483646 w 202"/>
                    <a:gd name="T21" fmla="*/ 2147483646 h 392"/>
                    <a:gd name="T22" fmla="*/ 2147483646 w 202"/>
                    <a:gd name="T23" fmla="*/ 2147483646 h 392"/>
                    <a:gd name="T24" fmla="*/ 2147483646 w 202"/>
                    <a:gd name="T25" fmla="*/ 2147483646 h 392"/>
                    <a:gd name="T26" fmla="*/ 2147483646 w 202"/>
                    <a:gd name="T27" fmla="*/ 2147483646 h 392"/>
                    <a:gd name="T28" fmla="*/ 2147483646 w 202"/>
                    <a:gd name="T29" fmla="*/ 2147483646 h 392"/>
                    <a:gd name="T30" fmla="*/ 2147483646 w 202"/>
                    <a:gd name="T31" fmla="*/ 2147483646 h 392"/>
                    <a:gd name="T32" fmla="*/ 2147483646 w 202"/>
                    <a:gd name="T33" fmla="*/ 2147483646 h 392"/>
                    <a:gd name="T34" fmla="*/ 2147483646 w 202"/>
                    <a:gd name="T35" fmla="*/ 2147483646 h 392"/>
                    <a:gd name="T36" fmla="*/ 2147483646 w 202"/>
                    <a:gd name="T37" fmla="*/ 2147483646 h 392"/>
                    <a:gd name="T38" fmla="*/ 2147483646 w 202"/>
                    <a:gd name="T39" fmla="*/ 2147483646 h 392"/>
                    <a:gd name="T40" fmla="*/ 2147483646 w 202"/>
                    <a:gd name="T41" fmla="*/ 2147483646 h 392"/>
                    <a:gd name="T42" fmla="*/ 2147483646 w 202"/>
                    <a:gd name="T43" fmla="*/ 2147483646 h 392"/>
                    <a:gd name="T44" fmla="*/ 2147483646 w 202"/>
                    <a:gd name="T45" fmla="*/ 2147483646 h 392"/>
                    <a:gd name="T46" fmla="*/ 2147483646 w 202"/>
                    <a:gd name="T47" fmla="*/ 2147483646 h 392"/>
                    <a:gd name="T48" fmla="*/ 2147483646 w 202"/>
                    <a:gd name="T49" fmla="*/ 2147483646 h 392"/>
                    <a:gd name="T50" fmla="*/ 2147483646 w 202"/>
                    <a:gd name="T51" fmla="*/ 2147483646 h 392"/>
                    <a:gd name="T52" fmla="*/ 2147483646 w 202"/>
                    <a:gd name="T53" fmla="*/ 2147483646 h 392"/>
                    <a:gd name="T54" fmla="*/ 2147483646 w 202"/>
                    <a:gd name="T55" fmla="*/ 2147483646 h 392"/>
                    <a:gd name="T56" fmla="*/ 2147483646 w 202"/>
                    <a:gd name="T57" fmla="*/ 2147483646 h 392"/>
                    <a:gd name="T58" fmla="*/ 2147483646 w 202"/>
                    <a:gd name="T59" fmla="*/ 2147483646 h 392"/>
                    <a:gd name="T60" fmla="*/ 2147483646 w 202"/>
                    <a:gd name="T61" fmla="*/ 2147483646 h 392"/>
                    <a:gd name="T62" fmla="*/ 2147483646 w 202"/>
                    <a:gd name="T63" fmla="*/ 2147483646 h 392"/>
                    <a:gd name="T64" fmla="*/ 2147483646 w 202"/>
                    <a:gd name="T65" fmla="*/ 2147483646 h 392"/>
                    <a:gd name="T66" fmla="*/ 2147483646 w 202"/>
                    <a:gd name="T67" fmla="*/ 2147483646 h 392"/>
                    <a:gd name="T68" fmla="*/ 2147483646 w 202"/>
                    <a:gd name="T69" fmla="*/ 2147483646 h 392"/>
                    <a:gd name="T70" fmla="*/ 2147483646 w 202"/>
                    <a:gd name="T71" fmla="*/ 2147483646 h 392"/>
                    <a:gd name="T72" fmla="*/ 2147483646 w 202"/>
                    <a:gd name="T73" fmla="*/ 2147483646 h 392"/>
                    <a:gd name="T74" fmla="*/ 2147483646 w 202"/>
                    <a:gd name="T75" fmla="*/ 2147483646 h 392"/>
                    <a:gd name="T76" fmla="*/ 2147483646 w 202"/>
                    <a:gd name="T77" fmla="*/ 2147483646 h 392"/>
                    <a:gd name="T78" fmla="*/ 2147483646 w 202"/>
                    <a:gd name="T79" fmla="*/ 2147483646 h 392"/>
                    <a:gd name="T80" fmla="*/ 2147483646 w 202"/>
                    <a:gd name="T81" fmla="*/ 2147483646 h 392"/>
                    <a:gd name="T82" fmla="*/ 2147483646 w 202"/>
                    <a:gd name="T83" fmla="*/ 2147483646 h 392"/>
                    <a:gd name="T84" fmla="*/ 2147483646 w 202"/>
                    <a:gd name="T85" fmla="*/ 2147483646 h 392"/>
                    <a:gd name="T86" fmla="*/ 2147483646 w 202"/>
                    <a:gd name="T87" fmla="*/ 2147483646 h 392"/>
                    <a:gd name="T88" fmla="*/ 2147483646 w 202"/>
                    <a:gd name="T89" fmla="*/ 2147483646 h 392"/>
                    <a:gd name="T90" fmla="*/ 2147483646 w 202"/>
                    <a:gd name="T91" fmla="*/ 2147483646 h 392"/>
                    <a:gd name="T92" fmla="*/ 2147483646 w 202"/>
                    <a:gd name="T93" fmla="*/ 2147483646 h 392"/>
                    <a:gd name="T94" fmla="*/ 2147483646 w 202"/>
                    <a:gd name="T95" fmla="*/ 2147483646 h 392"/>
                    <a:gd name="T96" fmla="*/ 2147483646 w 202"/>
                    <a:gd name="T97" fmla="*/ 2147483646 h 392"/>
                    <a:gd name="T98" fmla="*/ 2147483646 w 202"/>
                    <a:gd name="T99" fmla="*/ 2147483646 h 392"/>
                    <a:gd name="T100" fmla="*/ 2147483646 w 202"/>
                    <a:gd name="T101" fmla="*/ 2147483646 h 392"/>
                    <a:gd name="T102" fmla="*/ 2147483646 w 202"/>
                    <a:gd name="T103" fmla="*/ 0 h 392"/>
                    <a:gd name="T104" fmla="*/ 2147483646 w 202"/>
                    <a:gd name="T105" fmla="*/ 1904098576 h 392"/>
                    <a:gd name="T106" fmla="*/ 2147483646 w 202"/>
                    <a:gd name="T107" fmla="*/ 2147483646 h 392"/>
                    <a:gd name="T108" fmla="*/ 2147483646 w 202"/>
                    <a:gd name="T109" fmla="*/ 2147483646 h 392"/>
                    <a:gd name="T110" fmla="*/ 2147483646 w 202"/>
                    <a:gd name="T111" fmla="*/ 2147483646 h 39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02"/>
                    <a:gd name="T169" fmla="*/ 0 h 392"/>
                    <a:gd name="T170" fmla="*/ 202 w 202"/>
                    <a:gd name="T171" fmla="*/ 392 h 39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02" h="392">
                      <a:moveTo>
                        <a:pt x="138" y="233"/>
                      </a:moveTo>
                      <a:cubicBezTo>
                        <a:pt x="146" y="245"/>
                        <a:pt x="179" y="273"/>
                        <a:pt x="184" y="277"/>
                      </a:cubicBezTo>
                      <a:cubicBezTo>
                        <a:pt x="189" y="280"/>
                        <a:pt x="202" y="297"/>
                        <a:pt x="201" y="297"/>
                      </a:cubicBezTo>
                      <a:cubicBezTo>
                        <a:pt x="199" y="297"/>
                        <a:pt x="193" y="298"/>
                        <a:pt x="190" y="299"/>
                      </a:cubicBezTo>
                      <a:cubicBezTo>
                        <a:pt x="187" y="299"/>
                        <a:pt x="179" y="299"/>
                        <a:pt x="172" y="299"/>
                      </a:cubicBezTo>
                      <a:cubicBezTo>
                        <a:pt x="165" y="299"/>
                        <a:pt x="156" y="303"/>
                        <a:pt x="151" y="304"/>
                      </a:cubicBezTo>
                      <a:cubicBezTo>
                        <a:pt x="146" y="306"/>
                        <a:pt x="140" y="308"/>
                        <a:pt x="134" y="313"/>
                      </a:cubicBezTo>
                      <a:cubicBezTo>
                        <a:pt x="128" y="318"/>
                        <a:pt x="134" y="324"/>
                        <a:pt x="140" y="322"/>
                      </a:cubicBezTo>
                      <a:cubicBezTo>
                        <a:pt x="144" y="321"/>
                        <a:pt x="148" y="320"/>
                        <a:pt x="153" y="318"/>
                      </a:cubicBezTo>
                      <a:cubicBezTo>
                        <a:pt x="157" y="317"/>
                        <a:pt x="166" y="316"/>
                        <a:pt x="167" y="316"/>
                      </a:cubicBezTo>
                      <a:cubicBezTo>
                        <a:pt x="168" y="316"/>
                        <a:pt x="174" y="317"/>
                        <a:pt x="174" y="317"/>
                      </a:cubicBezTo>
                      <a:cubicBezTo>
                        <a:pt x="174" y="317"/>
                        <a:pt x="167" y="319"/>
                        <a:pt x="164" y="321"/>
                      </a:cubicBezTo>
                      <a:cubicBezTo>
                        <a:pt x="161" y="322"/>
                        <a:pt x="155" y="324"/>
                        <a:pt x="151" y="326"/>
                      </a:cubicBezTo>
                      <a:cubicBezTo>
                        <a:pt x="146" y="327"/>
                        <a:pt x="138" y="330"/>
                        <a:pt x="130" y="335"/>
                      </a:cubicBezTo>
                      <a:cubicBezTo>
                        <a:pt x="121" y="339"/>
                        <a:pt x="129" y="348"/>
                        <a:pt x="134" y="346"/>
                      </a:cubicBezTo>
                      <a:cubicBezTo>
                        <a:pt x="137" y="345"/>
                        <a:pt x="146" y="342"/>
                        <a:pt x="149" y="341"/>
                      </a:cubicBezTo>
                      <a:cubicBezTo>
                        <a:pt x="152" y="341"/>
                        <a:pt x="164" y="337"/>
                        <a:pt x="168" y="336"/>
                      </a:cubicBezTo>
                      <a:cubicBezTo>
                        <a:pt x="171" y="335"/>
                        <a:pt x="180" y="333"/>
                        <a:pt x="181" y="334"/>
                      </a:cubicBezTo>
                      <a:cubicBezTo>
                        <a:pt x="182" y="334"/>
                        <a:pt x="180" y="339"/>
                        <a:pt x="180" y="339"/>
                      </a:cubicBezTo>
                      <a:cubicBezTo>
                        <a:pt x="180" y="339"/>
                        <a:pt x="177" y="341"/>
                        <a:pt x="174" y="343"/>
                      </a:cubicBezTo>
                      <a:cubicBezTo>
                        <a:pt x="171" y="345"/>
                        <a:pt x="148" y="356"/>
                        <a:pt x="145" y="358"/>
                      </a:cubicBezTo>
                      <a:cubicBezTo>
                        <a:pt x="143" y="359"/>
                        <a:pt x="140" y="361"/>
                        <a:pt x="140" y="365"/>
                      </a:cubicBezTo>
                      <a:cubicBezTo>
                        <a:pt x="140" y="370"/>
                        <a:pt x="144" y="371"/>
                        <a:pt x="144" y="371"/>
                      </a:cubicBezTo>
                      <a:cubicBezTo>
                        <a:pt x="144" y="371"/>
                        <a:pt x="77" y="389"/>
                        <a:pt x="64" y="390"/>
                      </a:cubicBezTo>
                      <a:cubicBezTo>
                        <a:pt x="51" y="392"/>
                        <a:pt x="26" y="385"/>
                        <a:pt x="26" y="385"/>
                      </a:cubicBezTo>
                      <a:cubicBezTo>
                        <a:pt x="26" y="385"/>
                        <a:pt x="38" y="378"/>
                        <a:pt x="40" y="376"/>
                      </a:cubicBezTo>
                      <a:cubicBezTo>
                        <a:pt x="42" y="375"/>
                        <a:pt x="44" y="369"/>
                        <a:pt x="45" y="362"/>
                      </a:cubicBezTo>
                      <a:cubicBezTo>
                        <a:pt x="46" y="355"/>
                        <a:pt x="57" y="246"/>
                        <a:pt x="60" y="221"/>
                      </a:cubicBezTo>
                      <a:cubicBezTo>
                        <a:pt x="62" y="196"/>
                        <a:pt x="65" y="128"/>
                        <a:pt x="65" y="117"/>
                      </a:cubicBezTo>
                      <a:cubicBezTo>
                        <a:pt x="65" y="106"/>
                        <a:pt x="63" y="93"/>
                        <a:pt x="63" y="93"/>
                      </a:cubicBezTo>
                      <a:cubicBezTo>
                        <a:pt x="63" y="93"/>
                        <a:pt x="65" y="85"/>
                        <a:pt x="67" y="84"/>
                      </a:cubicBezTo>
                      <a:cubicBezTo>
                        <a:pt x="69" y="83"/>
                        <a:pt x="71" y="79"/>
                        <a:pt x="71" y="79"/>
                      </a:cubicBezTo>
                      <a:cubicBezTo>
                        <a:pt x="64" y="67"/>
                        <a:pt x="64" y="67"/>
                        <a:pt x="64" y="67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7" y="65"/>
                        <a:pt x="54" y="67"/>
                        <a:pt x="51" y="70"/>
                      </a:cubicBezTo>
                      <a:cubicBezTo>
                        <a:pt x="49" y="73"/>
                        <a:pt x="49" y="80"/>
                        <a:pt x="48" y="84"/>
                      </a:cubicBezTo>
                      <a:cubicBezTo>
                        <a:pt x="47" y="89"/>
                        <a:pt x="48" y="94"/>
                        <a:pt x="48" y="94"/>
                      </a:cubicBezTo>
                      <a:cubicBezTo>
                        <a:pt x="48" y="94"/>
                        <a:pt x="42" y="101"/>
                        <a:pt x="38" y="118"/>
                      </a:cubicBezTo>
                      <a:cubicBezTo>
                        <a:pt x="35" y="135"/>
                        <a:pt x="32" y="181"/>
                        <a:pt x="26" y="211"/>
                      </a:cubicBezTo>
                      <a:cubicBezTo>
                        <a:pt x="21" y="240"/>
                        <a:pt x="11" y="300"/>
                        <a:pt x="11" y="300"/>
                      </a:cubicBezTo>
                      <a:cubicBezTo>
                        <a:pt x="11" y="300"/>
                        <a:pt x="4" y="288"/>
                        <a:pt x="7" y="280"/>
                      </a:cubicBezTo>
                      <a:cubicBezTo>
                        <a:pt x="10" y="272"/>
                        <a:pt x="14" y="244"/>
                        <a:pt x="14" y="236"/>
                      </a:cubicBezTo>
                      <a:cubicBezTo>
                        <a:pt x="13" y="229"/>
                        <a:pt x="0" y="207"/>
                        <a:pt x="7" y="172"/>
                      </a:cubicBezTo>
                      <a:cubicBezTo>
                        <a:pt x="14" y="137"/>
                        <a:pt x="24" y="111"/>
                        <a:pt x="29" y="92"/>
                      </a:cubicBezTo>
                      <a:cubicBezTo>
                        <a:pt x="34" y="73"/>
                        <a:pt x="32" y="52"/>
                        <a:pt x="35" y="45"/>
                      </a:cubicBezTo>
                      <a:cubicBezTo>
                        <a:pt x="38" y="37"/>
                        <a:pt x="44" y="32"/>
                        <a:pt x="44" y="32"/>
                      </a:cubicBezTo>
                      <a:cubicBezTo>
                        <a:pt x="44" y="32"/>
                        <a:pt x="46" y="47"/>
                        <a:pt x="51" y="53"/>
                      </a:cubicBezTo>
                      <a:cubicBezTo>
                        <a:pt x="55" y="58"/>
                        <a:pt x="60" y="62"/>
                        <a:pt x="60" y="62"/>
                      </a:cubicBezTo>
                      <a:cubicBezTo>
                        <a:pt x="65" y="62"/>
                        <a:pt x="65" y="62"/>
                        <a:pt x="65" y="62"/>
                      </a:cubicBezTo>
                      <a:cubicBezTo>
                        <a:pt x="65" y="62"/>
                        <a:pt x="72" y="54"/>
                        <a:pt x="82" y="42"/>
                      </a:cubicBezTo>
                      <a:cubicBezTo>
                        <a:pt x="91" y="31"/>
                        <a:pt x="107" y="20"/>
                        <a:pt x="113" y="14"/>
                      </a:cubicBezTo>
                      <a:cubicBezTo>
                        <a:pt x="119" y="8"/>
                        <a:pt x="124" y="0"/>
                        <a:pt x="124" y="0"/>
                      </a:cubicBezTo>
                      <a:cubicBezTo>
                        <a:pt x="127" y="3"/>
                        <a:pt x="127" y="3"/>
                        <a:pt x="127" y="3"/>
                      </a:cubicBezTo>
                      <a:cubicBezTo>
                        <a:pt x="127" y="3"/>
                        <a:pt x="123" y="8"/>
                        <a:pt x="120" y="18"/>
                      </a:cubicBezTo>
                      <a:cubicBezTo>
                        <a:pt x="117" y="28"/>
                        <a:pt x="108" y="71"/>
                        <a:pt x="109" y="113"/>
                      </a:cubicBezTo>
                      <a:cubicBezTo>
                        <a:pt x="110" y="200"/>
                        <a:pt x="138" y="233"/>
                        <a:pt x="138" y="2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962" name="Freeform 52"/>
                <p:cNvSpPr>
                  <a:spLocks/>
                </p:cNvSpPr>
                <p:nvPr/>
              </p:nvSpPr>
              <p:spPr bwMode="gray">
                <a:xfrm flipH="1">
                  <a:off x="416" y="2252"/>
                  <a:ext cx="24" cy="9"/>
                </a:xfrm>
                <a:custGeom>
                  <a:avLst/>
                  <a:gdLst>
                    <a:gd name="T0" fmla="*/ 2147483646 w 15"/>
                    <a:gd name="T1" fmla="*/ 0 h 6"/>
                    <a:gd name="T2" fmla="*/ 0 w 15"/>
                    <a:gd name="T3" fmla="*/ 235534905 h 6"/>
                    <a:gd name="T4" fmla="*/ 2147483646 w 15"/>
                    <a:gd name="T5" fmla="*/ 235534905 h 6"/>
                    <a:gd name="T6" fmla="*/ 2147483646 w 15"/>
                    <a:gd name="T7" fmla="*/ 87428187 h 6"/>
                    <a:gd name="T8" fmla="*/ 2147483646 w 15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6"/>
                    <a:gd name="T17" fmla="*/ 15 w 15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6">
                      <a:moveTo>
                        <a:pt x="13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4" y="6"/>
                        <a:pt x="15" y="3"/>
                        <a:pt x="15" y="2"/>
                      </a:cubicBezTo>
                      <a:cubicBezTo>
                        <a:pt x="14" y="1"/>
                        <a:pt x="13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963" name="Freeform 53"/>
                <p:cNvSpPr>
                  <a:spLocks/>
                </p:cNvSpPr>
                <p:nvPr/>
              </p:nvSpPr>
              <p:spPr bwMode="gray">
                <a:xfrm flipH="1">
                  <a:off x="322" y="2168"/>
                  <a:ext cx="74" cy="90"/>
                </a:xfrm>
                <a:custGeom>
                  <a:avLst/>
                  <a:gdLst>
                    <a:gd name="T0" fmla="*/ 922644574 w 46"/>
                    <a:gd name="T1" fmla="*/ 891526921 h 56"/>
                    <a:gd name="T2" fmla="*/ 0 w 46"/>
                    <a:gd name="T3" fmla="*/ 1432811658 h 56"/>
                    <a:gd name="T4" fmla="*/ 2147483646 w 46"/>
                    <a:gd name="T5" fmla="*/ 2147483646 h 56"/>
                    <a:gd name="T6" fmla="*/ 2147483646 w 46"/>
                    <a:gd name="T7" fmla="*/ 2147483646 h 56"/>
                    <a:gd name="T8" fmla="*/ 2147483646 w 46"/>
                    <a:gd name="T9" fmla="*/ 2147483646 h 56"/>
                    <a:gd name="T10" fmla="*/ 2147483646 w 46"/>
                    <a:gd name="T11" fmla="*/ 2147483646 h 56"/>
                    <a:gd name="T12" fmla="*/ 2147483646 w 46"/>
                    <a:gd name="T13" fmla="*/ 2147483646 h 56"/>
                    <a:gd name="T14" fmla="*/ 2147483646 w 46"/>
                    <a:gd name="T15" fmla="*/ 0 h 56"/>
                    <a:gd name="T16" fmla="*/ 922644574 w 46"/>
                    <a:gd name="T17" fmla="*/ 891526921 h 5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"/>
                    <a:gd name="T28" fmla="*/ 0 h 56"/>
                    <a:gd name="T29" fmla="*/ 46 w 46"/>
                    <a:gd name="T30" fmla="*/ 56 h 5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" h="56">
                      <a:moveTo>
                        <a:pt x="1" y="1"/>
                      </a:moveTo>
                      <a:cubicBezTo>
                        <a:pt x="1" y="1"/>
                        <a:pt x="0" y="2"/>
                        <a:pt x="0" y="2"/>
                      </a:cubicBezTo>
                      <a:cubicBezTo>
                        <a:pt x="0" y="5"/>
                        <a:pt x="2" y="14"/>
                        <a:pt x="15" y="31"/>
                      </a:cubicBezTo>
                      <a:cubicBezTo>
                        <a:pt x="25" y="43"/>
                        <a:pt x="39" y="54"/>
                        <a:pt x="40" y="55"/>
                      </a:cubicBezTo>
                      <a:cubicBezTo>
                        <a:pt x="41" y="56"/>
                        <a:pt x="43" y="54"/>
                        <a:pt x="44" y="54"/>
                      </a:cubicBezTo>
                      <a:cubicBezTo>
                        <a:pt x="45" y="53"/>
                        <a:pt x="46" y="52"/>
                        <a:pt x="46" y="52"/>
                      </a:cubicBezTo>
                      <a:cubicBezTo>
                        <a:pt x="46" y="52"/>
                        <a:pt x="34" y="47"/>
                        <a:pt x="20" y="29"/>
                      </a:cubicBezTo>
                      <a:cubicBezTo>
                        <a:pt x="4" y="10"/>
                        <a:pt x="3" y="0"/>
                        <a:pt x="3" y="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8" name="Group 54"/>
            <p:cNvGrpSpPr>
              <a:grpSpLocks/>
            </p:cNvGrpSpPr>
            <p:nvPr/>
          </p:nvGrpSpPr>
          <p:grpSpPr bwMode="auto">
            <a:xfrm>
              <a:off x="1096" y="1755"/>
              <a:ext cx="544" cy="1666"/>
              <a:chOff x="2207" y="95"/>
              <a:chExt cx="1348" cy="4134"/>
            </a:xfrm>
          </p:grpSpPr>
          <p:sp>
            <p:nvSpPr>
              <p:cNvPr id="39957" name="Freeform 55"/>
              <p:cNvSpPr>
                <a:spLocks noEditPoints="1"/>
              </p:cNvSpPr>
              <p:nvPr/>
            </p:nvSpPr>
            <p:spPr bwMode="gray">
              <a:xfrm>
                <a:off x="2207" y="95"/>
                <a:ext cx="1348" cy="4134"/>
              </a:xfrm>
              <a:custGeom>
                <a:avLst/>
                <a:gdLst>
                  <a:gd name="T0" fmla="*/ 2147483646 w 571"/>
                  <a:gd name="T1" fmla="*/ 2147483646 h 1750"/>
                  <a:gd name="T2" fmla="*/ 2147483646 w 571"/>
                  <a:gd name="T3" fmla="*/ 2147483646 h 1750"/>
                  <a:gd name="T4" fmla="*/ 2147483646 w 571"/>
                  <a:gd name="T5" fmla="*/ 2147483646 h 1750"/>
                  <a:gd name="T6" fmla="*/ 2147483646 w 571"/>
                  <a:gd name="T7" fmla="*/ 2147483646 h 1750"/>
                  <a:gd name="T8" fmla="*/ 2147483646 w 571"/>
                  <a:gd name="T9" fmla="*/ 2147483646 h 1750"/>
                  <a:gd name="T10" fmla="*/ 2147483646 w 571"/>
                  <a:gd name="T11" fmla="*/ 2147483646 h 1750"/>
                  <a:gd name="T12" fmla="*/ 2147483646 w 571"/>
                  <a:gd name="T13" fmla="*/ 2147483646 h 1750"/>
                  <a:gd name="T14" fmla="*/ 2147483646 w 571"/>
                  <a:gd name="T15" fmla="*/ 2147483646 h 1750"/>
                  <a:gd name="T16" fmla="*/ 2147483646 w 571"/>
                  <a:gd name="T17" fmla="*/ 2147483646 h 1750"/>
                  <a:gd name="T18" fmla="*/ 2147483646 w 571"/>
                  <a:gd name="T19" fmla="*/ 2147483646 h 1750"/>
                  <a:gd name="T20" fmla="*/ 2147483646 w 571"/>
                  <a:gd name="T21" fmla="*/ 2147483646 h 1750"/>
                  <a:gd name="T22" fmla="*/ 2147483646 w 571"/>
                  <a:gd name="T23" fmla="*/ 2147483646 h 1750"/>
                  <a:gd name="T24" fmla="*/ 2147483646 w 571"/>
                  <a:gd name="T25" fmla="*/ 2147483646 h 1750"/>
                  <a:gd name="T26" fmla="*/ 2147483646 w 571"/>
                  <a:gd name="T27" fmla="*/ 2147483646 h 1750"/>
                  <a:gd name="T28" fmla="*/ 2147483646 w 571"/>
                  <a:gd name="T29" fmla="*/ 2147483646 h 1750"/>
                  <a:gd name="T30" fmla="*/ 2147483646 w 571"/>
                  <a:gd name="T31" fmla="*/ 2147483646 h 1750"/>
                  <a:gd name="T32" fmla="*/ 2147483646 w 571"/>
                  <a:gd name="T33" fmla="*/ 2147483646 h 1750"/>
                  <a:gd name="T34" fmla="*/ 2147483646 w 571"/>
                  <a:gd name="T35" fmla="*/ 2147483646 h 1750"/>
                  <a:gd name="T36" fmla="*/ 2147483646 w 571"/>
                  <a:gd name="T37" fmla="*/ 2147483646 h 1750"/>
                  <a:gd name="T38" fmla="*/ 2147483646 w 571"/>
                  <a:gd name="T39" fmla="*/ 2147483646 h 1750"/>
                  <a:gd name="T40" fmla="*/ 2147483646 w 571"/>
                  <a:gd name="T41" fmla="*/ 2147483646 h 1750"/>
                  <a:gd name="T42" fmla="*/ 2147483646 w 571"/>
                  <a:gd name="T43" fmla="*/ 2147483646 h 1750"/>
                  <a:gd name="T44" fmla="*/ 2147483646 w 571"/>
                  <a:gd name="T45" fmla="*/ 2147483646 h 1750"/>
                  <a:gd name="T46" fmla="*/ 2147483646 w 571"/>
                  <a:gd name="T47" fmla="*/ 2147483646 h 1750"/>
                  <a:gd name="T48" fmla="*/ 2147483646 w 571"/>
                  <a:gd name="T49" fmla="*/ 2147483646 h 1750"/>
                  <a:gd name="T50" fmla="*/ 2147483646 w 571"/>
                  <a:gd name="T51" fmla="*/ 2147483646 h 1750"/>
                  <a:gd name="T52" fmla="*/ 2147483646 w 571"/>
                  <a:gd name="T53" fmla="*/ 2147483646 h 1750"/>
                  <a:gd name="T54" fmla="*/ 2147483646 w 571"/>
                  <a:gd name="T55" fmla="*/ 2147483646 h 1750"/>
                  <a:gd name="T56" fmla="*/ 2147483646 w 571"/>
                  <a:gd name="T57" fmla="*/ 2147483646 h 1750"/>
                  <a:gd name="T58" fmla="*/ 2147483646 w 571"/>
                  <a:gd name="T59" fmla="*/ 2147483646 h 1750"/>
                  <a:gd name="T60" fmla="*/ 2147483646 w 571"/>
                  <a:gd name="T61" fmla="*/ 2147483646 h 1750"/>
                  <a:gd name="T62" fmla="*/ 2147483646 w 571"/>
                  <a:gd name="T63" fmla="*/ 2147483646 h 1750"/>
                  <a:gd name="T64" fmla="*/ 2147483646 w 571"/>
                  <a:gd name="T65" fmla="*/ 2147483646 h 1750"/>
                  <a:gd name="T66" fmla="*/ 2147483646 w 571"/>
                  <a:gd name="T67" fmla="*/ 2147483646 h 1750"/>
                  <a:gd name="T68" fmla="*/ 2147483646 w 571"/>
                  <a:gd name="T69" fmla="*/ 2147483646 h 1750"/>
                  <a:gd name="T70" fmla="*/ 2147483646 w 571"/>
                  <a:gd name="T71" fmla="*/ 2147483646 h 1750"/>
                  <a:gd name="T72" fmla="*/ 2147483646 w 571"/>
                  <a:gd name="T73" fmla="*/ 2147483646 h 1750"/>
                  <a:gd name="T74" fmla="*/ 2147483646 w 571"/>
                  <a:gd name="T75" fmla="*/ 2147483646 h 1750"/>
                  <a:gd name="T76" fmla="*/ 2147483646 w 571"/>
                  <a:gd name="T77" fmla="*/ 2147483646 h 1750"/>
                  <a:gd name="T78" fmla="*/ 2147483646 w 571"/>
                  <a:gd name="T79" fmla="*/ 2147483646 h 1750"/>
                  <a:gd name="T80" fmla="*/ 2147483646 w 571"/>
                  <a:gd name="T81" fmla="*/ 2147483646 h 1750"/>
                  <a:gd name="T82" fmla="*/ 2147483646 w 571"/>
                  <a:gd name="T83" fmla="*/ 2147483646 h 1750"/>
                  <a:gd name="T84" fmla="*/ 2147483646 w 571"/>
                  <a:gd name="T85" fmla="*/ 2147483646 h 1750"/>
                  <a:gd name="T86" fmla="*/ 2147483646 w 571"/>
                  <a:gd name="T87" fmla="*/ 2147483646 h 1750"/>
                  <a:gd name="T88" fmla="*/ 2147483646 w 571"/>
                  <a:gd name="T89" fmla="*/ 2147483646 h 1750"/>
                  <a:gd name="T90" fmla="*/ 2147483646 w 571"/>
                  <a:gd name="T91" fmla="*/ 2147483646 h 1750"/>
                  <a:gd name="T92" fmla="*/ 2147483646 w 571"/>
                  <a:gd name="T93" fmla="*/ 2147483646 h 1750"/>
                  <a:gd name="T94" fmla="*/ 2147483646 w 571"/>
                  <a:gd name="T95" fmla="*/ 2147483646 h 1750"/>
                  <a:gd name="T96" fmla="*/ 2147483646 w 571"/>
                  <a:gd name="T97" fmla="*/ 2147483646 h 17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1"/>
                  <a:gd name="T148" fmla="*/ 0 h 1750"/>
                  <a:gd name="T149" fmla="*/ 571 w 571"/>
                  <a:gd name="T150" fmla="*/ 1750 h 17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1" h="1750">
                    <a:moveTo>
                      <a:pt x="3" y="615"/>
                    </a:moveTo>
                    <a:cubicBezTo>
                      <a:pt x="7" y="620"/>
                      <a:pt x="11" y="624"/>
                      <a:pt x="11" y="624"/>
                    </a:cubicBezTo>
                    <a:cubicBezTo>
                      <a:pt x="11" y="624"/>
                      <a:pt x="19" y="646"/>
                      <a:pt x="29" y="655"/>
                    </a:cubicBezTo>
                    <a:cubicBezTo>
                      <a:pt x="39" y="664"/>
                      <a:pt x="50" y="665"/>
                      <a:pt x="58" y="672"/>
                    </a:cubicBezTo>
                    <a:cubicBezTo>
                      <a:pt x="66" y="680"/>
                      <a:pt x="92" y="691"/>
                      <a:pt x="96" y="692"/>
                    </a:cubicBezTo>
                    <a:cubicBezTo>
                      <a:pt x="100" y="694"/>
                      <a:pt x="108" y="695"/>
                      <a:pt x="111" y="697"/>
                    </a:cubicBezTo>
                    <a:cubicBezTo>
                      <a:pt x="115" y="699"/>
                      <a:pt x="119" y="704"/>
                      <a:pt x="119" y="704"/>
                    </a:cubicBezTo>
                    <a:cubicBezTo>
                      <a:pt x="119" y="704"/>
                      <a:pt x="116" y="724"/>
                      <a:pt x="116" y="738"/>
                    </a:cubicBezTo>
                    <a:cubicBezTo>
                      <a:pt x="117" y="752"/>
                      <a:pt x="119" y="779"/>
                      <a:pt x="119" y="779"/>
                    </a:cubicBezTo>
                    <a:cubicBezTo>
                      <a:pt x="119" y="779"/>
                      <a:pt x="111" y="801"/>
                      <a:pt x="112" y="807"/>
                    </a:cubicBezTo>
                    <a:cubicBezTo>
                      <a:pt x="114" y="813"/>
                      <a:pt x="118" y="814"/>
                      <a:pt x="118" y="814"/>
                    </a:cubicBezTo>
                    <a:cubicBezTo>
                      <a:pt x="118" y="814"/>
                      <a:pt x="121" y="848"/>
                      <a:pt x="123" y="859"/>
                    </a:cubicBezTo>
                    <a:cubicBezTo>
                      <a:pt x="126" y="870"/>
                      <a:pt x="128" y="887"/>
                      <a:pt x="127" y="897"/>
                    </a:cubicBezTo>
                    <a:cubicBezTo>
                      <a:pt x="126" y="907"/>
                      <a:pt x="132" y="929"/>
                      <a:pt x="131" y="937"/>
                    </a:cubicBezTo>
                    <a:cubicBezTo>
                      <a:pt x="130" y="944"/>
                      <a:pt x="130" y="975"/>
                      <a:pt x="131" y="982"/>
                    </a:cubicBezTo>
                    <a:cubicBezTo>
                      <a:pt x="132" y="1007"/>
                      <a:pt x="152" y="1015"/>
                      <a:pt x="152" y="1015"/>
                    </a:cubicBezTo>
                    <a:cubicBezTo>
                      <a:pt x="152" y="1015"/>
                      <a:pt x="155" y="1069"/>
                      <a:pt x="157" y="1104"/>
                    </a:cubicBezTo>
                    <a:cubicBezTo>
                      <a:pt x="159" y="1138"/>
                      <a:pt x="163" y="1215"/>
                      <a:pt x="162" y="1232"/>
                    </a:cubicBezTo>
                    <a:cubicBezTo>
                      <a:pt x="161" y="1250"/>
                      <a:pt x="157" y="1303"/>
                      <a:pt x="159" y="1338"/>
                    </a:cubicBezTo>
                    <a:cubicBezTo>
                      <a:pt x="161" y="1373"/>
                      <a:pt x="166" y="1452"/>
                      <a:pt x="166" y="1452"/>
                    </a:cubicBezTo>
                    <a:cubicBezTo>
                      <a:pt x="160" y="1456"/>
                      <a:pt x="160" y="1456"/>
                      <a:pt x="160" y="1456"/>
                    </a:cubicBezTo>
                    <a:cubicBezTo>
                      <a:pt x="159" y="1460"/>
                      <a:pt x="159" y="1460"/>
                      <a:pt x="159" y="1460"/>
                    </a:cubicBezTo>
                    <a:cubicBezTo>
                      <a:pt x="159" y="1460"/>
                      <a:pt x="154" y="1458"/>
                      <a:pt x="146" y="1458"/>
                    </a:cubicBezTo>
                    <a:cubicBezTo>
                      <a:pt x="138" y="1459"/>
                      <a:pt x="132" y="1461"/>
                      <a:pt x="132" y="1461"/>
                    </a:cubicBezTo>
                    <a:cubicBezTo>
                      <a:pt x="132" y="1461"/>
                      <a:pt x="126" y="1458"/>
                      <a:pt x="120" y="1460"/>
                    </a:cubicBezTo>
                    <a:cubicBezTo>
                      <a:pt x="114" y="1462"/>
                      <a:pt x="104" y="1464"/>
                      <a:pt x="104" y="1464"/>
                    </a:cubicBezTo>
                    <a:cubicBezTo>
                      <a:pt x="104" y="1464"/>
                      <a:pt x="96" y="1469"/>
                      <a:pt x="96" y="1489"/>
                    </a:cubicBezTo>
                    <a:cubicBezTo>
                      <a:pt x="96" y="1508"/>
                      <a:pt x="103" y="1525"/>
                      <a:pt x="106" y="1536"/>
                    </a:cubicBezTo>
                    <a:cubicBezTo>
                      <a:pt x="110" y="1547"/>
                      <a:pt x="115" y="1556"/>
                      <a:pt x="115" y="1556"/>
                    </a:cubicBezTo>
                    <a:cubicBezTo>
                      <a:pt x="133" y="1553"/>
                      <a:pt x="133" y="1553"/>
                      <a:pt x="133" y="1553"/>
                    </a:cubicBezTo>
                    <a:cubicBezTo>
                      <a:pt x="133" y="1553"/>
                      <a:pt x="139" y="1569"/>
                      <a:pt x="136" y="1583"/>
                    </a:cubicBezTo>
                    <a:cubicBezTo>
                      <a:pt x="134" y="1597"/>
                      <a:pt x="131" y="1626"/>
                      <a:pt x="136" y="1649"/>
                    </a:cubicBezTo>
                    <a:cubicBezTo>
                      <a:pt x="140" y="1671"/>
                      <a:pt x="153" y="1703"/>
                      <a:pt x="165" y="1717"/>
                    </a:cubicBezTo>
                    <a:cubicBezTo>
                      <a:pt x="178" y="1732"/>
                      <a:pt x="185" y="1750"/>
                      <a:pt x="190" y="1749"/>
                    </a:cubicBezTo>
                    <a:cubicBezTo>
                      <a:pt x="194" y="1749"/>
                      <a:pt x="201" y="1744"/>
                      <a:pt x="201" y="1742"/>
                    </a:cubicBezTo>
                    <a:cubicBezTo>
                      <a:pt x="200" y="1740"/>
                      <a:pt x="202" y="1735"/>
                      <a:pt x="202" y="1735"/>
                    </a:cubicBezTo>
                    <a:cubicBezTo>
                      <a:pt x="202" y="1735"/>
                      <a:pt x="216" y="1716"/>
                      <a:pt x="213" y="1702"/>
                    </a:cubicBezTo>
                    <a:cubicBezTo>
                      <a:pt x="209" y="1688"/>
                      <a:pt x="201" y="1666"/>
                      <a:pt x="201" y="1661"/>
                    </a:cubicBezTo>
                    <a:cubicBezTo>
                      <a:pt x="202" y="1656"/>
                      <a:pt x="201" y="1650"/>
                      <a:pt x="201" y="1650"/>
                    </a:cubicBezTo>
                    <a:cubicBezTo>
                      <a:pt x="199" y="1641"/>
                      <a:pt x="199" y="1641"/>
                      <a:pt x="199" y="1641"/>
                    </a:cubicBezTo>
                    <a:cubicBezTo>
                      <a:pt x="199" y="1641"/>
                      <a:pt x="203" y="1632"/>
                      <a:pt x="208" y="1626"/>
                    </a:cubicBezTo>
                    <a:cubicBezTo>
                      <a:pt x="212" y="1620"/>
                      <a:pt x="216" y="1617"/>
                      <a:pt x="216" y="1617"/>
                    </a:cubicBezTo>
                    <a:cubicBezTo>
                      <a:pt x="217" y="1617"/>
                      <a:pt x="217" y="1617"/>
                      <a:pt x="217" y="1617"/>
                    </a:cubicBezTo>
                    <a:cubicBezTo>
                      <a:pt x="217" y="1617"/>
                      <a:pt x="219" y="1624"/>
                      <a:pt x="216" y="1635"/>
                    </a:cubicBezTo>
                    <a:cubicBezTo>
                      <a:pt x="213" y="1646"/>
                      <a:pt x="210" y="1651"/>
                      <a:pt x="210" y="1651"/>
                    </a:cubicBezTo>
                    <a:cubicBezTo>
                      <a:pt x="213" y="1655"/>
                      <a:pt x="213" y="1655"/>
                      <a:pt x="213" y="1655"/>
                    </a:cubicBezTo>
                    <a:cubicBezTo>
                      <a:pt x="213" y="1655"/>
                      <a:pt x="220" y="1641"/>
                      <a:pt x="221" y="1632"/>
                    </a:cubicBezTo>
                    <a:cubicBezTo>
                      <a:pt x="221" y="1623"/>
                      <a:pt x="219" y="1616"/>
                      <a:pt x="220" y="1614"/>
                    </a:cubicBezTo>
                    <a:cubicBezTo>
                      <a:pt x="221" y="1612"/>
                      <a:pt x="221" y="1606"/>
                      <a:pt x="221" y="1606"/>
                    </a:cubicBezTo>
                    <a:cubicBezTo>
                      <a:pt x="224" y="1603"/>
                      <a:pt x="224" y="1603"/>
                      <a:pt x="224" y="1603"/>
                    </a:cubicBezTo>
                    <a:cubicBezTo>
                      <a:pt x="224" y="1603"/>
                      <a:pt x="226" y="1605"/>
                      <a:pt x="231" y="1608"/>
                    </a:cubicBezTo>
                    <a:cubicBezTo>
                      <a:pt x="237" y="1611"/>
                      <a:pt x="251" y="1593"/>
                      <a:pt x="254" y="1598"/>
                    </a:cubicBezTo>
                    <a:cubicBezTo>
                      <a:pt x="256" y="1602"/>
                      <a:pt x="252" y="1608"/>
                      <a:pt x="257" y="1613"/>
                    </a:cubicBezTo>
                    <a:cubicBezTo>
                      <a:pt x="262" y="1619"/>
                      <a:pt x="266" y="1628"/>
                      <a:pt x="266" y="1628"/>
                    </a:cubicBezTo>
                    <a:cubicBezTo>
                      <a:pt x="271" y="1628"/>
                      <a:pt x="271" y="1628"/>
                      <a:pt x="271" y="1628"/>
                    </a:cubicBezTo>
                    <a:cubicBezTo>
                      <a:pt x="271" y="1628"/>
                      <a:pt x="269" y="1644"/>
                      <a:pt x="269" y="1650"/>
                    </a:cubicBezTo>
                    <a:cubicBezTo>
                      <a:pt x="269" y="1657"/>
                      <a:pt x="270" y="1664"/>
                      <a:pt x="270" y="1664"/>
                    </a:cubicBezTo>
                    <a:cubicBezTo>
                      <a:pt x="270" y="1664"/>
                      <a:pt x="264" y="1673"/>
                      <a:pt x="264" y="1681"/>
                    </a:cubicBezTo>
                    <a:cubicBezTo>
                      <a:pt x="263" y="1688"/>
                      <a:pt x="276" y="1704"/>
                      <a:pt x="288" y="1711"/>
                    </a:cubicBezTo>
                    <a:cubicBezTo>
                      <a:pt x="300" y="1718"/>
                      <a:pt x="321" y="1730"/>
                      <a:pt x="328" y="1731"/>
                    </a:cubicBezTo>
                    <a:cubicBezTo>
                      <a:pt x="335" y="1731"/>
                      <a:pt x="373" y="1730"/>
                      <a:pt x="377" y="1727"/>
                    </a:cubicBezTo>
                    <a:cubicBezTo>
                      <a:pt x="381" y="1724"/>
                      <a:pt x="383" y="1706"/>
                      <a:pt x="383" y="1701"/>
                    </a:cubicBezTo>
                    <a:cubicBezTo>
                      <a:pt x="383" y="1696"/>
                      <a:pt x="378" y="1690"/>
                      <a:pt x="378" y="1690"/>
                    </a:cubicBezTo>
                    <a:cubicBezTo>
                      <a:pt x="378" y="1690"/>
                      <a:pt x="378" y="1667"/>
                      <a:pt x="373" y="1659"/>
                    </a:cubicBezTo>
                    <a:cubicBezTo>
                      <a:pt x="368" y="1651"/>
                      <a:pt x="363" y="1640"/>
                      <a:pt x="363" y="1640"/>
                    </a:cubicBezTo>
                    <a:cubicBezTo>
                      <a:pt x="363" y="1640"/>
                      <a:pt x="363" y="1631"/>
                      <a:pt x="362" y="1627"/>
                    </a:cubicBezTo>
                    <a:cubicBezTo>
                      <a:pt x="360" y="1622"/>
                      <a:pt x="358" y="1613"/>
                      <a:pt x="358" y="1613"/>
                    </a:cubicBezTo>
                    <a:cubicBezTo>
                      <a:pt x="358" y="1613"/>
                      <a:pt x="369" y="1599"/>
                      <a:pt x="370" y="1589"/>
                    </a:cubicBezTo>
                    <a:cubicBezTo>
                      <a:pt x="370" y="1579"/>
                      <a:pt x="370" y="1570"/>
                      <a:pt x="370" y="1570"/>
                    </a:cubicBezTo>
                    <a:cubicBezTo>
                      <a:pt x="370" y="1570"/>
                      <a:pt x="378" y="1549"/>
                      <a:pt x="369" y="1541"/>
                    </a:cubicBezTo>
                    <a:cubicBezTo>
                      <a:pt x="361" y="1533"/>
                      <a:pt x="349" y="1520"/>
                      <a:pt x="349" y="1520"/>
                    </a:cubicBezTo>
                    <a:cubicBezTo>
                      <a:pt x="349" y="1520"/>
                      <a:pt x="361" y="1509"/>
                      <a:pt x="360" y="1494"/>
                    </a:cubicBezTo>
                    <a:cubicBezTo>
                      <a:pt x="359" y="1480"/>
                      <a:pt x="358" y="1477"/>
                      <a:pt x="358" y="1477"/>
                    </a:cubicBezTo>
                    <a:cubicBezTo>
                      <a:pt x="358" y="1477"/>
                      <a:pt x="408" y="1422"/>
                      <a:pt x="422" y="1405"/>
                    </a:cubicBezTo>
                    <a:cubicBezTo>
                      <a:pt x="437" y="1388"/>
                      <a:pt x="477" y="1337"/>
                      <a:pt x="477" y="1337"/>
                    </a:cubicBezTo>
                    <a:cubicBezTo>
                      <a:pt x="477" y="1337"/>
                      <a:pt x="512" y="1308"/>
                      <a:pt x="524" y="1285"/>
                    </a:cubicBezTo>
                    <a:cubicBezTo>
                      <a:pt x="536" y="1263"/>
                      <a:pt x="545" y="1247"/>
                      <a:pt x="544" y="1234"/>
                    </a:cubicBezTo>
                    <a:cubicBezTo>
                      <a:pt x="544" y="1222"/>
                      <a:pt x="542" y="1209"/>
                      <a:pt x="542" y="1209"/>
                    </a:cubicBezTo>
                    <a:cubicBezTo>
                      <a:pt x="542" y="1209"/>
                      <a:pt x="548" y="1177"/>
                      <a:pt x="547" y="1166"/>
                    </a:cubicBezTo>
                    <a:cubicBezTo>
                      <a:pt x="546" y="1154"/>
                      <a:pt x="543" y="1122"/>
                      <a:pt x="542" y="1109"/>
                    </a:cubicBezTo>
                    <a:cubicBezTo>
                      <a:pt x="541" y="1095"/>
                      <a:pt x="541" y="1043"/>
                      <a:pt x="541" y="1033"/>
                    </a:cubicBezTo>
                    <a:cubicBezTo>
                      <a:pt x="541" y="1023"/>
                      <a:pt x="535" y="1010"/>
                      <a:pt x="537" y="1004"/>
                    </a:cubicBezTo>
                    <a:cubicBezTo>
                      <a:pt x="539" y="999"/>
                      <a:pt x="539" y="987"/>
                      <a:pt x="537" y="983"/>
                    </a:cubicBezTo>
                    <a:cubicBezTo>
                      <a:pt x="535" y="979"/>
                      <a:pt x="530" y="975"/>
                      <a:pt x="530" y="975"/>
                    </a:cubicBezTo>
                    <a:cubicBezTo>
                      <a:pt x="529" y="962"/>
                      <a:pt x="529" y="962"/>
                      <a:pt x="529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6" y="903"/>
                      <a:pt x="536" y="903"/>
                      <a:pt x="536" y="903"/>
                    </a:cubicBezTo>
                    <a:cubicBezTo>
                      <a:pt x="536" y="903"/>
                      <a:pt x="571" y="899"/>
                      <a:pt x="569" y="882"/>
                    </a:cubicBezTo>
                    <a:cubicBezTo>
                      <a:pt x="566" y="866"/>
                      <a:pt x="560" y="824"/>
                      <a:pt x="559" y="817"/>
                    </a:cubicBezTo>
                    <a:cubicBezTo>
                      <a:pt x="558" y="810"/>
                      <a:pt x="542" y="776"/>
                      <a:pt x="539" y="769"/>
                    </a:cubicBezTo>
                    <a:cubicBezTo>
                      <a:pt x="537" y="762"/>
                      <a:pt x="533" y="750"/>
                      <a:pt x="533" y="750"/>
                    </a:cubicBezTo>
                    <a:cubicBezTo>
                      <a:pt x="533" y="750"/>
                      <a:pt x="545" y="741"/>
                      <a:pt x="544" y="728"/>
                    </a:cubicBezTo>
                    <a:cubicBezTo>
                      <a:pt x="544" y="715"/>
                      <a:pt x="539" y="707"/>
                      <a:pt x="539" y="699"/>
                    </a:cubicBezTo>
                    <a:cubicBezTo>
                      <a:pt x="539" y="691"/>
                      <a:pt x="537" y="679"/>
                      <a:pt x="544" y="671"/>
                    </a:cubicBezTo>
                    <a:cubicBezTo>
                      <a:pt x="550" y="663"/>
                      <a:pt x="554" y="641"/>
                      <a:pt x="554" y="632"/>
                    </a:cubicBezTo>
                    <a:cubicBezTo>
                      <a:pt x="553" y="623"/>
                      <a:pt x="548" y="619"/>
                      <a:pt x="551" y="613"/>
                    </a:cubicBezTo>
                    <a:cubicBezTo>
                      <a:pt x="553" y="607"/>
                      <a:pt x="552" y="597"/>
                      <a:pt x="547" y="593"/>
                    </a:cubicBezTo>
                    <a:cubicBezTo>
                      <a:pt x="543" y="588"/>
                      <a:pt x="537" y="583"/>
                      <a:pt x="537" y="580"/>
                    </a:cubicBezTo>
                    <a:cubicBezTo>
                      <a:pt x="537" y="577"/>
                      <a:pt x="543" y="566"/>
                      <a:pt x="538" y="557"/>
                    </a:cubicBezTo>
                    <a:cubicBezTo>
                      <a:pt x="533" y="548"/>
                      <a:pt x="529" y="540"/>
                      <a:pt x="530" y="536"/>
                    </a:cubicBezTo>
                    <a:cubicBezTo>
                      <a:pt x="532" y="531"/>
                      <a:pt x="533" y="503"/>
                      <a:pt x="531" y="475"/>
                    </a:cubicBezTo>
                    <a:cubicBezTo>
                      <a:pt x="529" y="447"/>
                      <a:pt x="523" y="423"/>
                      <a:pt x="523" y="416"/>
                    </a:cubicBezTo>
                    <a:cubicBezTo>
                      <a:pt x="524" y="410"/>
                      <a:pt x="520" y="392"/>
                      <a:pt x="519" y="386"/>
                    </a:cubicBezTo>
                    <a:cubicBezTo>
                      <a:pt x="518" y="380"/>
                      <a:pt x="516" y="330"/>
                      <a:pt x="510" y="318"/>
                    </a:cubicBezTo>
                    <a:cubicBezTo>
                      <a:pt x="504" y="306"/>
                      <a:pt x="497" y="299"/>
                      <a:pt x="486" y="297"/>
                    </a:cubicBezTo>
                    <a:cubicBezTo>
                      <a:pt x="475" y="296"/>
                      <a:pt x="456" y="288"/>
                      <a:pt x="441" y="284"/>
                    </a:cubicBezTo>
                    <a:cubicBezTo>
                      <a:pt x="426" y="279"/>
                      <a:pt x="405" y="267"/>
                      <a:pt x="396" y="265"/>
                    </a:cubicBezTo>
                    <a:cubicBezTo>
                      <a:pt x="386" y="262"/>
                      <a:pt x="373" y="260"/>
                      <a:pt x="373" y="260"/>
                    </a:cubicBezTo>
                    <a:cubicBezTo>
                      <a:pt x="372" y="252"/>
                      <a:pt x="372" y="252"/>
                      <a:pt x="372" y="252"/>
                    </a:cubicBezTo>
                    <a:cubicBezTo>
                      <a:pt x="372" y="252"/>
                      <a:pt x="373" y="244"/>
                      <a:pt x="374" y="240"/>
                    </a:cubicBezTo>
                    <a:cubicBezTo>
                      <a:pt x="375" y="236"/>
                      <a:pt x="377" y="232"/>
                      <a:pt x="377" y="232"/>
                    </a:cubicBezTo>
                    <a:cubicBezTo>
                      <a:pt x="377" y="232"/>
                      <a:pt x="389" y="216"/>
                      <a:pt x="394" y="202"/>
                    </a:cubicBezTo>
                    <a:cubicBezTo>
                      <a:pt x="400" y="189"/>
                      <a:pt x="400" y="181"/>
                      <a:pt x="400" y="181"/>
                    </a:cubicBezTo>
                    <a:cubicBezTo>
                      <a:pt x="400" y="181"/>
                      <a:pt x="410" y="172"/>
                      <a:pt x="411" y="164"/>
                    </a:cubicBezTo>
                    <a:cubicBezTo>
                      <a:pt x="411" y="157"/>
                      <a:pt x="411" y="149"/>
                      <a:pt x="412" y="144"/>
                    </a:cubicBezTo>
                    <a:cubicBezTo>
                      <a:pt x="413" y="139"/>
                      <a:pt x="412" y="134"/>
                      <a:pt x="413" y="132"/>
                    </a:cubicBezTo>
                    <a:cubicBezTo>
                      <a:pt x="413" y="131"/>
                      <a:pt x="412" y="128"/>
                      <a:pt x="412" y="128"/>
                    </a:cubicBezTo>
                    <a:cubicBezTo>
                      <a:pt x="412" y="128"/>
                      <a:pt x="422" y="112"/>
                      <a:pt x="422" y="108"/>
                    </a:cubicBezTo>
                    <a:cubicBezTo>
                      <a:pt x="421" y="105"/>
                      <a:pt x="423" y="100"/>
                      <a:pt x="424" y="97"/>
                    </a:cubicBezTo>
                    <a:cubicBezTo>
                      <a:pt x="426" y="94"/>
                      <a:pt x="424" y="85"/>
                      <a:pt x="424" y="80"/>
                    </a:cubicBezTo>
                    <a:cubicBezTo>
                      <a:pt x="424" y="75"/>
                      <a:pt x="426" y="71"/>
                      <a:pt x="425" y="69"/>
                    </a:cubicBezTo>
                    <a:cubicBezTo>
                      <a:pt x="423" y="67"/>
                      <a:pt x="419" y="61"/>
                      <a:pt x="418" y="58"/>
                    </a:cubicBezTo>
                    <a:cubicBezTo>
                      <a:pt x="417" y="54"/>
                      <a:pt x="418" y="51"/>
                      <a:pt x="417" y="50"/>
                    </a:cubicBezTo>
                    <a:cubicBezTo>
                      <a:pt x="415" y="48"/>
                      <a:pt x="412" y="45"/>
                      <a:pt x="411" y="44"/>
                    </a:cubicBezTo>
                    <a:cubicBezTo>
                      <a:pt x="410" y="42"/>
                      <a:pt x="408" y="36"/>
                      <a:pt x="408" y="35"/>
                    </a:cubicBezTo>
                    <a:cubicBezTo>
                      <a:pt x="407" y="33"/>
                      <a:pt x="401" y="29"/>
                      <a:pt x="401" y="29"/>
                    </a:cubicBezTo>
                    <a:cubicBezTo>
                      <a:pt x="401" y="29"/>
                      <a:pt x="395" y="26"/>
                      <a:pt x="393" y="22"/>
                    </a:cubicBezTo>
                    <a:cubicBezTo>
                      <a:pt x="390" y="18"/>
                      <a:pt x="389" y="17"/>
                      <a:pt x="387" y="17"/>
                    </a:cubicBezTo>
                    <a:cubicBezTo>
                      <a:pt x="385" y="17"/>
                      <a:pt x="380" y="14"/>
                      <a:pt x="378" y="12"/>
                    </a:cubicBezTo>
                    <a:cubicBezTo>
                      <a:pt x="376" y="10"/>
                      <a:pt x="376" y="8"/>
                      <a:pt x="375" y="9"/>
                    </a:cubicBezTo>
                    <a:cubicBezTo>
                      <a:pt x="373" y="9"/>
                      <a:pt x="369" y="6"/>
                      <a:pt x="366" y="6"/>
                    </a:cubicBezTo>
                    <a:cubicBezTo>
                      <a:pt x="364" y="6"/>
                      <a:pt x="361" y="8"/>
                      <a:pt x="358" y="6"/>
                    </a:cubicBezTo>
                    <a:cubicBezTo>
                      <a:pt x="356" y="4"/>
                      <a:pt x="354" y="5"/>
                      <a:pt x="352" y="6"/>
                    </a:cubicBezTo>
                    <a:cubicBezTo>
                      <a:pt x="349" y="6"/>
                      <a:pt x="347" y="2"/>
                      <a:pt x="344" y="2"/>
                    </a:cubicBezTo>
                    <a:cubicBezTo>
                      <a:pt x="342" y="2"/>
                      <a:pt x="334" y="0"/>
                      <a:pt x="328" y="2"/>
                    </a:cubicBezTo>
                    <a:cubicBezTo>
                      <a:pt x="322" y="4"/>
                      <a:pt x="306" y="2"/>
                      <a:pt x="305" y="2"/>
                    </a:cubicBezTo>
                    <a:cubicBezTo>
                      <a:pt x="304" y="2"/>
                      <a:pt x="304" y="5"/>
                      <a:pt x="300" y="4"/>
                    </a:cubicBezTo>
                    <a:cubicBezTo>
                      <a:pt x="296" y="4"/>
                      <a:pt x="294" y="5"/>
                      <a:pt x="293" y="6"/>
                    </a:cubicBezTo>
                    <a:cubicBezTo>
                      <a:pt x="293" y="8"/>
                      <a:pt x="292" y="8"/>
                      <a:pt x="289" y="9"/>
                    </a:cubicBezTo>
                    <a:cubicBezTo>
                      <a:pt x="287" y="10"/>
                      <a:pt x="283" y="11"/>
                      <a:pt x="283" y="12"/>
                    </a:cubicBezTo>
                    <a:cubicBezTo>
                      <a:pt x="282" y="14"/>
                      <a:pt x="279" y="17"/>
                      <a:pt x="278" y="17"/>
                    </a:cubicBezTo>
                    <a:cubicBezTo>
                      <a:pt x="277" y="17"/>
                      <a:pt x="273" y="17"/>
                      <a:pt x="272" y="19"/>
                    </a:cubicBezTo>
                    <a:cubicBezTo>
                      <a:pt x="270" y="21"/>
                      <a:pt x="268" y="23"/>
                      <a:pt x="267" y="24"/>
                    </a:cubicBezTo>
                    <a:cubicBezTo>
                      <a:pt x="266" y="26"/>
                      <a:pt x="261" y="29"/>
                      <a:pt x="259" y="29"/>
                    </a:cubicBezTo>
                    <a:cubicBezTo>
                      <a:pt x="258" y="30"/>
                      <a:pt x="258" y="33"/>
                      <a:pt x="258" y="35"/>
                    </a:cubicBezTo>
                    <a:cubicBezTo>
                      <a:pt x="258" y="37"/>
                      <a:pt x="256" y="40"/>
                      <a:pt x="256" y="40"/>
                    </a:cubicBezTo>
                    <a:cubicBezTo>
                      <a:pt x="256" y="40"/>
                      <a:pt x="252" y="44"/>
                      <a:pt x="251" y="46"/>
                    </a:cubicBezTo>
                    <a:cubicBezTo>
                      <a:pt x="250" y="49"/>
                      <a:pt x="247" y="54"/>
                      <a:pt x="247" y="55"/>
                    </a:cubicBezTo>
                    <a:cubicBezTo>
                      <a:pt x="247" y="56"/>
                      <a:pt x="246" y="58"/>
                      <a:pt x="245" y="60"/>
                    </a:cubicBezTo>
                    <a:cubicBezTo>
                      <a:pt x="243" y="62"/>
                      <a:pt x="242" y="69"/>
                      <a:pt x="242" y="69"/>
                    </a:cubicBezTo>
                    <a:cubicBezTo>
                      <a:pt x="242" y="69"/>
                      <a:pt x="244" y="70"/>
                      <a:pt x="245" y="72"/>
                    </a:cubicBezTo>
                    <a:cubicBezTo>
                      <a:pt x="245" y="74"/>
                      <a:pt x="244" y="77"/>
                      <a:pt x="244" y="79"/>
                    </a:cubicBezTo>
                    <a:cubicBezTo>
                      <a:pt x="243" y="81"/>
                      <a:pt x="242" y="86"/>
                      <a:pt x="241" y="88"/>
                    </a:cubicBezTo>
                    <a:cubicBezTo>
                      <a:pt x="241" y="90"/>
                      <a:pt x="243" y="91"/>
                      <a:pt x="243" y="93"/>
                    </a:cubicBezTo>
                    <a:cubicBezTo>
                      <a:pt x="243" y="94"/>
                      <a:pt x="243" y="99"/>
                      <a:pt x="243" y="101"/>
                    </a:cubicBezTo>
                    <a:cubicBezTo>
                      <a:pt x="242" y="104"/>
                      <a:pt x="241" y="107"/>
                      <a:pt x="241" y="109"/>
                    </a:cubicBezTo>
                    <a:cubicBezTo>
                      <a:pt x="240" y="110"/>
                      <a:pt x="241" y="112"/>
                      <a:pt x="241" y="112"/>
                    </a:cubicBezTo>
                    <a:cubicBezTo>
                      <a:pt x="241" y="112"/>
                      <a:pt x="234" y="112"/>
                      <a:pt x="233" y="124"/>
                    </a:cubicBezTo>
                    <a:cubicBezTo>
                      <a:pt x="232" y="135"/>
                      <a:pt x="233" y="154"/>
                      <a:pt x="238" y="161"/>
                    </a:cubicBezTo>
                    <a:cubicBezTo>
                      <a:pt x="242" y="167"/>
                      <a:pt x="248" y="173"/>
                      <a:pt x="250" y="174"/>
                    </a:cubicBezTo>
                    <a:cubicBezTo>
                      <a:pt x="252" y="176"/>
                      <a:pt x="256" y="178"/>
                      <a:pt x="256" y="178"/>
                    </a:cubicBezTo>
                    <a:cubicBezTo>
                      <a:pt x="256" y="178"/>
                      <a:pt x="256" y="196"/>
                      <a:pt x="255" y="201"/>
                    </a:cubicBezTo>
                    <a:cubicBezTo>
                      <a:pt x="255" y="207"/>
                      <a:pt x="254" y="217"/>
                      <a:pt x="254" y="217"/>
                    </a:cubicBezTo>
                    <a:cubicBezTo>
                      <a:pt x="254" y="217"/>
                      <a:pt x="251" y="217"/>
                      <a:pt x="248" y="221"/>
                    </a:cubicBezTo>
                    <a:cubicBezTo>
                      <a:pt x="245" y="225"/>
                      <a:pt x="240" y="237"/>
                      <a:pt x="235" y="243"/>
                    </a:cubicBezTo>
                    <a:cubicBezTo>
                      <a:pt x="231" y="249"/>
                      <a:pt x="227" y="252"/>
                      <a:pt x="227" y="252"/>
                    </a:cubicBezTo>
                    <a:cubicBezTo>
                      <a:pt x="221" y="256"/>
                      <a:pt x="221" y="256"/>
                      <a:pt x="221" y="256"/>
                    </a:cubicBezTo>
                    <a:cubicBezTo>
                      <a:pt x="221" y="256"/>
                      <a:pt x="203" y="267"/>
                      <a:pt x="197" y="268"/>
                    </a:cubicBezTo>
                    <a:cubicBezTo>
                      <a:pt x="190" y="269"/>
                      <a:pt x="159" y="279"/>
                      <a:pt x="148" y="286"/>
                    </a:cubicBezTo>
                    <a:cubicBezTo>
                      <a:pt x="137" y="292"/>
                      <a:pt x="111" y="303"/>
                      <a:pt x="104" y="307"/>
                    </a:cubicBezTo>
                    <a:cubicBezTo>
                      <a:pt x="97" y="312"/>
                      <a:pt x="80" y="317"/>
                      <a:pt x="77" y="319"/>
                    </a:cubicBezTo>
                    <a:cubicBezTo>
                      <a:pt x="74" y="322"/>
                      <a:pt x="70" y="326"/>
                      <a:pt x="70" y="326"/>
                    </a:cubicBezTo>
                    <a:cubicBezTo>
                      <a:pt x="70" y="326"/>
                      <a:pt x="56" y="339"/>
                      <a:pt x="52" y="353"/>
                    </a:cubicBezTo>
                    <a:cubicBezTo>
                      <a:pt x="47" y="368"/>
                      <a:pt x="44" y="389"/>
                      <a:pt x="43" y="398"/>
                    </a:cubicBezTo>
                    <a:cubicBezTo>
                      <a:pt x="43" y="407"/>
                      <a:pt x="44" y="410"/>
                      <a:pt x="42" y="412"/>
                    </a:cubicBezTo>
                    <a:cubicBezTo>
                      <a:pt x="41" y="414"/>
                      <a:pt x="35" y="437"/>
                      <a:pt x="34" y="459"/>
                    </a:cubicBezTo>
                    <a:cubicBezTo>
                      <a:pt x="32" y="482"/>
                      <a:pt x="26" y="526"/>
                      <a:pt x="24" y="532"/>
                    </a:cubicBezTo>
                    <a:cubicBezTo>
                      <a:pt x="24" y="532"/>
                      <a:pt x="17" y="554"/>
                      <a:pt x="13" y="559"/>
                    </a:cubicBezTo>
                    <a:cubicBezTo>
                      <a:pt x="9" y="564"/>
                      <a:pt x="3" y="571"/>
                      <a:pt x="3" y="577"/>
                    </a:cubicBezTo>
                    <a:cubicBezTo>
                      <a:pt x="2" y="583"/>
                      <a:pt x="4" y="586"/>
                      <a:pt x="3" y="594"/>
                    </a:cubicBezTo>
                    <a:cubicBezTo>
                      <a:pt x="1" y="601"/>
                      <a:pt x="0" y="610"/>
                      <a:pt x="3" y="615"/>
                    </a:cubicBezTo>
                    <a:close/>
                    <a:moveTo>
                      <a:pt x="336" y="1236"/>
                    </a:moveTo>
                    <a:cubicBezTo>
                      <a:pt x="339" y="1231"/>
                      <a:pt x="335" y="1201"/>
                      <a:pt x="336" y="1196"/>
                    </a:cubicBezTo>
                    <a:cubicBezTo>
                      <a:pt x="336" y="1192"/>
                      <a:pt x="337" y="1145"/>
                      <a:pt x="339" y="1136"/>
                    </a:cubicBezTo>
                    <a:cubicBezTo>
                      <a:pt x="341" y="1126"/>
                      <a:pt x="342" y="1066"/>
                      <a:pt x="342" y="1066"/>
                    </a:cubicBezTo>
                    <a:cubicBezTo>
                      <a:pt x="342" y="1066"/>
                      <a:pt x="348" y="1067"/>
                      <a:pt x="350" y="1072"/>
                    </a:cubicBezTo>
                    <a:cubicBezTo>
                      <a:pt x="352" y="1076"/>
                      <a:pt x="356" y="1089"/>
                      <a:pt x="359" y="1102"/>
                    </a:cubicBezTo>
                    <a:cubicBezTo>
                      <a:pt x="363" y="1114"/>
                      <a:pt x="374" y="1134"/>
                      <a:pt x="374" y="1134"/>
                    </a:cubicBezTo>
                    <a:cubicBezTo>
                      <a:pt x="374" y="1134"/>
                      <a:pt x="375" y="1146"/>
                      <a:pt x="377" y="1153"/>
                    </a:cubicBezTo>
                    <a:cubicBezTo>
                      <a:pt x="380" y="1159"/>
                      <a:pt x="380" y="1173"/>
                      <a:pt x="380" y="1173"/>
                    </a:cubicBezTo>
                    <a:cubicBezTo>
                      <a:pt x="383" y="1184"/>
                      <a:pt x="383" y="1184"/>
                      <a:pt x="383" y="1184"/>
                    </a:cubicBezTo>
                    <a:cubicBezTo>
                      <a:pt x="383" y="1184"/>
                      <a:pt x="375" y="1186"/>
                      <a:pt x="369" y="1190"/>
                    </a:cubicBezTo>
                    <a:cubicBezTo>
                      <a:pt x="364" y="1194"/>
                      <a:pt x="359" y="1196"/>
                      <a:pt x="363" y="1206"/>
                    </a:cubicBezTo>
                    <a:cubicBezTo>
                      <a:pt x="368" y="1216"/>
                      <a:pt x="366" y="1226"/>
                      <a:pt x="366" y="1226"/>
                    </a:cubicBezTo>
                    <a:cubicBezTo>
                      <a:pt x="366" y="1226"/>
                      <a:pt x="354" y="1227"/>
                      <a:pt x="349" y="1232"/>
                    </a:cubicBezTo>
                    <a:cubicBezTo>
                      <a:pt x="343" y="1238"/>
                      <a:pt x="335" y="1251"/>
                      <a:pt x="335" y="1251"/>
                    </a:cubicBezTo>
                    <a:cubicBezTo>
                      <a:pt x="335" y="1251"/>
                      <a:pt x="333" y="1241"/>
                      <a:pt x="336" y="1236"/>
                    </a:cubicBezTo>
                    <a:close/>
                  </a:path>
                </a:pathLst>
              </a:custGeom>
              <a:solidFill>
                <a:srgbClr val="B2B2B2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58" name="Freeform 56"/>
              <p:cNvSpPr>
                <a:spLocks/>
              </p:cNvSpPr>
              <p:nvPr/>
            </p:nvSpPr>
            <p:spPr bwMode="gray">
              <a:xfrm>
                <a:off x="2790" y="608"/>
                <a:ext cx="390" cy="798"/>
              </a:xfrm>
              <a:custGeom>
                <a:avLst/>
                <a:gdLst>
                  <a:gd name="T0" fmla="*/ 2147483646 w 165"/>
                  <a:gd name="T1" fmla="*/ 2147483646 h 338"/>
                  <a:gd name="T2" fmla="*/ 2147483646 w 165"/>
                  <a:gd name="T3" fmla="*/ 2147483646 h 338"/>
                  <a:gd name="T4" fmla="*/ 2147483646 w 165"/>
                  <a:gd name="T5" fmla="*/ 2147483646 h 338"/>
                  <a:gd name="T6" fmla="*/ 2147483646 w 165"/>
                  <a:gd name="T7" fmla="*/ 2147483646 h 338"/>
                  <a:gd name="T8" fmla="*/ 2147483646 w 165"/>
                  <a:gd name="T9" fmla="*/ 2147483646 h 338"/>
                  <a:gd name="T10" fmla="*/ 2147483646 w 165"/>
                  <a:gd name="T11" fmla="*/ 2147483646 h 338"/>
                  <a:gd name="T12" fmla="*/ 2147483646 w 165"/>
                  <a:gd name="T13" fmla="*/ 2147483646 h 338"/>
                  <a:gd name="T14" fmla="*/ 2147483646 w 165"/>
                  <a:gd name="T15" fmla="*/ 2147483646 h 338"/>
                  <a:gd name="T16" fmla="*/ 2147483646 w 165"/>
                  <a:gd name="T17" fmla="*/ 2147483646 h 338"/>
                  <a:gd name="T18" fmla="*/ 2147483646 w 165"/>
                  <a:gd name="T19" fmla="*/ 2147483646 h 338"/>
                  <a:gd name="T20" fmla="*/ 2147483646 w 165"/>
                  <a:gd name="T21" fmla="*/ 2147483646 h 338"/>
                  <a:gd name="T22" fmla="*/ 2147483646 w 165"/>
                  <a:gd name="T23" fmla="*/ 2147483646 h 338"/>
                  <a:gd name="T24" fmla="*/ 2147483646 w 165"/>
                  <a:gd name="T25" fmla="*/ 2147483646 h 338"/>
                  <a:gd name="T26" fmla="*/ 2147483646 w 165"/>
                  <a:gd name="T27" fmla="*/ 2147483646 h 338"/>
                  <a:gd name="T28" fmla="*/ 2147483646 w 165"/>
                  <a:gd name="T29" fmla="*/ 2147483646 h 338"/>
                  <a:gd name="T30" fmla="*/ 2147483646 w 165"/>
                  <a:gd name="T31" fmla="*/ 2147483646 h 338"/>
                  <a:gd name="T32" fmla="*/ 2147483646 w 165"/>
                  <a:gd name="T33" fmla="*/ 2147483646 h 338"/>
                  <a:gd name="T34" fmla="*/ 2147483646 w 165"/>
                  <a:gd name="T35" fmla="*/ 2147483646 h 338"/>
                  <a:gd name="T36" fmla="*/ 2147483646 w 165"/>
                  <a:gd name="T37" fmla="*/ 2147483646 h 338"/>
                  <a:gd name="T38" fmla="*/ 2147483646 w 165"/>
                  <a:gd name="T39" fmla="*/ 2147483646 h 338"/>
                  <a:gd name="T40" fmla="*/ 2147483646 w 165"/>
                  <a:gd name="T41" fmla="*/ 2147483646 h 338"/>
                  <a:gd name="T42" fmla="*/ 2147483646 w 165"/>
                  <a:gd name="T43" fmla="*/ 2147483646 h 338"/>
                  <a:gd name="T44" fmla="*/ 2147483646 w 165"/>
                  <a:gd name="T45" fmla="*/ 2147483646 h 338"/>
                  <a:gd name="T46" fmla="*/ 2147483646 w 165"/>
                  <a:gd name="T47" fmla="*/ 2147483646 h 338"/>
                  <a:gd name="T48" fmla="*/ 2147483646 w 165"/>
                  <a:gd name="T49" fmla="*/ 2147483646 h 338"/>
                  <a:gd name="T50" fmla="*/ 2147483646 w 165"/>
                  <a:gd name="T51" fmla="*/ 2147483646 h 338"/>
                  <a:gd name="T52" fmla="*/ 2147483646 w 165"/>
                  <a:gd name="T53" fmla="*/ 2147483646 h 338"/>
                  <a:gd name="T54" fmla="*/ 2147483646 w 165"/>
                  <a:gd name="T55" fmla="*/ 2147483646 h 338"/>
                  <a:gd name="T56" fmla="*/ 2147483646 w 165"/>
                  <a:gd name="T57" fmla="*/ 2147483646 h 338"/>
                  <a:gd name="T58" fmla="*/ 2147483646 w 165"/>
                  <a:gd name="T59" fmla="*/ 0 h 338"/>
                  <a:gd name="T60" fmla="*/ 2147483646 w 165"/>
                  <a:gd name="T61" fmla="*/ 2147483646 h 338"/>
                  <a:gd name="T62" fmla="*/ 2147483646 w 165"/>
                  <a:gd name="T63" fmla="*/ 2147483646 h 338"/>
                  <a:gd name="T64" fmla="*/ 2147483646 w 165"/>
                  <a:gd name="T65" fmla="*/ 2147483646 h 338"/>
                  <a:gd name="T66" fmla="*/ 2147483646 w 165"/>
                  <a:gd name="T67" fmla="*/ 2147483646 h 338"/>
                  <a:gd name="T68" fmla="*/ 2147483646 w 165"/>
                  <a:gd name="T69" fmla="*/ 2147483646 h 338"/>
                  <a:gd name="T70" fmla="*/ 2147483646 w 165"/>
                  <a:gd name="T71" fmla="*/ 2147483646 h 338"/>
                  <a:gd name="T72" fmla="*/ 2147483646 w 165"/>
                  <a:gd name="T73" fmla="*/ 2147483646 h 3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5"/>
                  <a:gd name="T112" fmla="*/ 0 h 338"/>
                  <a:gd name="T113" fmla="*/ 165 w 165"/>
                  <a:gd name="T114" fmla="*/ 338 h 3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5" h="338">
                    <a:moveTo>
                      <a:pt x="125" y="33"/>
                    </a:moveTo>
                    <a:cubicBezTo>
                      <a:pt x="126" y="43"/>
                      <a:pt x="126" y="43"/>
                      <a:pt x="126" y="43"/>
                    </a:cubicBezTo>
                    <a:cubicBezTo>
                      <a:pt x="126" y="43"/>
                      <a:pt x="126" y="61"/>
                      <a:pt x="126" y="64"/>
                    </a:cubicBezTo>
                    <a:cubicBezTo>
                      <a:pt x="125" y="67"/>
                      <a:pt x="125" y="71"/>
                      <a:pt x="125" y="71"/>
                    </a:cubicBezTo>
                    <a:cubicBezTo>
                      <a:pt x="125" y="71"/>
                      <a:pt x="133" y="94"/>
                      <a:pt x="133" y="101"/>
                    </a:cubicBezTo>
                    <a:cubicBezTo>
                      <a:pt x="133" y="108"/>
                      <a:pt x="135" y="120"/>
                      <a:pt x="136" y="125"/>
                    </a:cubicBezTo>
                    <a:cubicBezTo>
                      <a:pt x="137" y="131"/>
                      <a:pt x="140" y="139"/>
                      <a:pt x="142" y="149"/>
                    </a:cubicBezTo>
                    <a:cubicBezTo>
                      <a:pt x="143" y="159"/>
                      <a:pt x="148" y="176"/>
                      <a:pt x="149" y="181"/>
                    </a:cubicBezTo>
                    <a:cubicBezTo>
                      <a:pt x="149" y="186"/>
                      <a:pt x="150" y="214"/>
                      <a:pt x="151" y="216"/>
                    </a:cubicBezTo>
                    <a:cubicBezTo>
                      <a:pt x="152" y="219"/>
                      <a:pt x="156" y="253"/>
                      <a:pt x="156" y="256"/>
                    </a:cubicBezTo>
                    <a:cubicBezTo>
                      <a:pt x="156" y="259"/>
                      <a:pt x="165" y="338"/>
                      <a:pt x="165" y="338"/>
                    </a:cubicBezTo>
                    <a:cubicBezTo>
                      <a:pt x="165" y="338"/>
                      <a:pt x="127" y="176"/>
                      <a:pt x="118" y="155"/>
                    </a:cubicBezTo>
                    <a:cubicBezTo>
                      <a:pt x="109" y="133"/>
                      <a:pt x="103" y="114"/>
                      <a:pt x="103" y="114"/>
                    </a:cubicBezTo>
                    <a:cubicBezTo>
                      <a:pt x="103" y="114"/>
                      <a:pt x="104" y="102"/>
                      <a:pt x="105" y="98"/>
                    </a:cubicBezTo>
                    <a:cubicBezTo>
                      <a:pt x="107" y="94"/>
                      <a:pt x="109" y="90"/>
                      <a:pt x="109" y="90"/>
                    </a:cubicBezTo>
                    <a:cubicBezTo>
                      <a:pt x="109" y="90"/>
                      <a:pt x="104" y="77"/>
                      <a:pt x="99" y="77"/>
                    </a:cubicBezTo>
                    <a:cubicBezTo>
                      <a:pt x="93" y="77"/>
                      <a:pt x="83" y="77"/>
                      <a:pt x="79" y="80"/>
                    </a:cubicBezTo>
                    <a:cubicBezTo>
                      <a:pt x="74" y="82"/>
                      <a:pt x="73" y="84"/>
                      <a:pt x="73" y="84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7"/>
                      <a:pt x="72" y="102"/>
                      <a:pt x="74" y="106"/>
                    </a:cubicBezTo>
                    <a:cubicBezTo>
                      <a:pt x="76" y="110"/>
                      <a:pt x="81" y="113"/>
                      <a:pt x="81" y="113"/>
                    </a:cubicBezTo>
                    <a:cubicBezTo>
                      <a:pt x="81" y="113"/>
                      <a:pt x="72" y="155"/>
                      <a:pt x="73" y="188"/>
                    </a:cubicBezTo>
                    <a:cubicBezTo>
                      <a:pt x="74" y="220"/>
                      <a:pt x="80" y="287"/>
                      <a:pt x="80" y="287"/>
                    </a:cubicBezTo>
                    <a:cubicBezTo>
                      <a:pt x="80" y="287"/>
                      <a:pt x="53" y="189"/>
                      <a:pt x="46" y="174"/>
                    </a:cubicBezTo>
                    <a:cubicBezTo>
                      <a:pt x="40" y="160"/>
                      <a:pt x="37" y="136"/>
                      <a:pt x="33" y="127"/>
                    </a:cubicBezTo>
                    <a:cubicBezTo>
                      <a:pt x="29" y="119"/>
                      <a:pt x="26" y="107"/>
                      <a:pt x="20" y="96"/>
                    </a:cubicBezTo>
                    <a:cubicBezTo>
                      <a:pt x="13" y="85"/>
                      <a:pt x="16" y="72"/>
                      <a:pt x="12" y="61"/>
                    </a:cubicBezTo>
                    <a:cubicBezTo>
                      <a:pt x="8" y="49"/>
                      <a:pt x="2" y="30"/>
                      <a:pt x="1" y="23"/>
                    </a:cubicBezTo>
                    <a:cubicBezTo>
                      <a:pt x="0" y="16"/>
                      <a:pt x="0" y="6"/>
                      <a:pt x="2" y="3"/>
                    </a:cubicBezTo>
                    <a:cubicBezTo>
                      <a:pt x="5" y="1"/>
                      <a:pt x="7" y="0"/>
                      <a:pt x="7" y="0"/>
                    </a:cubicBezTo>
                    <a:cubicBezTo>
                      <a:pt x="7" y="0"/>
                      <a:pt x="4" y="11"/>
                      <a:pt x="16" y="25"/>
                    </a:cubicBezTo>
                    <a:cubicBezTo>
                      <a:pt x="29" y="40"/>
                      <a:pt x="81" y="78"/>
                      <a:pt x="81" y="78"/>
                    </a:cubicBezTo>
                    <a:cubicBezTo>
                      <a:pt x="91" y="77"/>
                      <a:pt x="91" y="77"/>
                      <a:pt x="91" y="77"/>
                    </a:cubicBezTo>
                    <a:cubicBezTo>
                      <a:pt x="91" y="77"/>
                      <a:pt x="97" y="67"/>
                      <a:pt x="102" y="65"/>
                    </a:cubicBezTo>
                    <a:cubicBezTo>
                      <a:pt x="106" y="63"/>
                      <a:pt x="114" y="58"/>
                      <a:pt x="118" y="51"/>
                    </a:cubicBezTo>
                    <a:cubicBezTo>
                      <a:pt x="122" y="45"/>
                      <a:pt x="123" y="36"/>
                      <a:pt x="123" y="36"/>
                    </a:cubicBezTo>
                    <a:lnTo>
                      <a:pt x="125" y="33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57"/>
            <p:cNvGrpSpPr>
              <a:grpSpLocks/>
            </p:cNvGrpSpPr>
            <p:nvPr/>
          </p:nvGrpSpPr>
          <p:grpSpPr bwMode="auto">
            <a:xfrm>
              <a:off x="585" y="1760"/>
              <a:ext cx="742" cy="1677"/>
              <a:chOff x="3387" y="2156"/>
              <a:chExt cx="652" cy="1472"/>
            </a:xfrm>
          </p:grpSpPr>
          <p:sp>
            <p:nvSpPr>
              <p:cNvPr id="39955" name="Freeform 58"/>
              <p:cNvSpPr>
                <a:spLocks noEditPoints="1"/>
              </p:cNvSpPr>
              <p:nvPr/>
            </p:nvSpPr>
            <p:spPr bwMode="gray">
              <a:xfrm>
                <a:off x="3387" y="2156"/>
                <a:ext cx="652" cy="1472"/>
              </a:xfrm>
              <a:custGeom>
                <a:avLst/>
                <a:gdLst>
                  <a:gd name="T0" fmla="*/ 2147483646 w 276"/>
                  <a:gd name="T1" fmla="*/ 2147483646 h 623"/>
                  <a:gd name="T2" fmla="*/ 2147483646 w 276"/>
                  <a:gd name="T3" fmla="*/ 2147483646 h 623"/>
                  <a:gd name="T4" fmla="*/ 2147483646 w 276"/>
                  <a:gd name="T5" fmla="*/ 2147483646 h 623"/>
                  <a:gd name="T6" fmla="*/ 2147483646 w 276"/>
                  <a:gd name="T7" fmla="*/ 2147483646 h 623"/>
                  <a:gd name="T8" fmla="*/ 2147483646 w 276"/>
                  <a:gd name="T9" fmla="*/ 2147483646 h 623"/>
                  <a:gd name="T10" fmla="*/ 2147483646 w 276"/>
                  <a:gd name="T11" fmla="*/ 2147483646 h 623"/>
                  <a:gd name="T12" fmla="*/ 2147483646 w 276"/>
                  <a:gd name="T13" fmla="*/ 2147483646 h 623"/>
                  <a:gd name="T14" fmla="*/ 2147483646 w 276"/>
                  <a:gd name="T15" fmla="*/ 2147483646 h 623"/>
                  <a:gd name="T16" fmla="*/ 2147483646 w 276"/>
                  <a:gd name="T17" fmla="*/ 2147483646 h 623"/>
                  <a:gd name="T18" fmla="*/ 2147483646 w 276"/>
                  <a:gd name="T19" fmla="*/ 2147483646 h 623"/>
                  <a:gd name="T20" fmla="*/ 2147483646 w 276"/>
                  <a:gd name="T21" fmla="*/ 2147483646 h 623"/>
                  <a:gd name="T22" fmla="*/ 2147483646 w 276"/>
                  <a:gd name="T23" fmla="*/ 2147483646 h 623"/>
                  <a:gd name="T24" fmla="*/ 2147483646 w 276"/>
                  <a:gd name="T25" fmla="*/ 2147483646 h 623"/>
                  <a:gd name="T26" fmla="*/ 2147483646 w 276"/>
                  <a:gd name="T27" fmla="*/ 2147483646 h 623"/>
                  <a:gd name="T28" fmla="*/ 2147483646 w 276"/>
                  <a:gd name="T29" fmla="*/ 2147483646 h 623"/>
                  <a:gd name="T30" fmla="*/ 2147483646 w 276"/>
                  <a:gd name="T31" fmla="*/ 2147483646 h 623"/>
                  <a:gd name="T32" fmla="*/ 2147483646 w 276"/>
                  <a:gd name="T33" fmla="*/ 2147483646 h 623"/>
                  <a:gd name="T34" fmla="*/ 2147483646 w 276"/>
                  <a:gd name="T35" fmla="*/ 2147483646 h 623"/>
                  <a:gd name="T36" fmla="*/ 2147483646 w 276"/>
                  <a:gd name="T37" fmla="*/ 2147483646 h 623"/>
                  <a:gd name="T38" fmla="*/ 2147483646 w 276"/>
                  <a:gd name="T39" fmla="*/ 2147483646 h 623"/>
                  <a:gd name="T40" fmla="*/ 2147483646 w 276"/>
                  <a:gd name="T41" fmla="*/ 2147483646 h 623"/>
                  <a:gd name="T42" fmla="*/ 2147483646 w 276"/>
                  <a:gd name="T43" fmla="*/ 2147483646 h 623"/>
                  <a:gd name="T44" fmla="*/ 2147483646 w 276"/>
                  <a:gd name="T45" fmla="*/ 2147483646 h 623"/>
                  <a:gd name="T46" fmla="*/ 2147483646 w 276"/>
                  <a:gd name="T47" fmla="*/ 2147483646 h 623"/>
                  <a:gd name="T48" fmla="*/ 2147483646 w 276"/>
                  <a:gd name="T49" fmla="*/ 2147483646 h 623"/>
                  <a:gd name="T50" fmla="*/ 2147483646 w 276"/>
                  <a:gd name="T51" fmla="*/ 2147483646 h 623"/>
                  <a:gd name="T52" fmla="*/ 2147483646 w 276"/>
                  <a:gd name="T53" fmla="*/ 2147483646 h 623"/>
                  <a:gd name="T54" fmla="*/ 2147483646 w 276"/>
                  <a:gd name="T55" fmla="*/ 2147483646 h 623"/>
                  <a:gd name="T56" fmla="*/ 2147483646 w 276"/>
                  <a:gd name="T57" fmla="*/ 2147483646 h 623"/>
                  <a:gd name="T58" fmla="*/ 2147483646 w 276"/>
                  <a:gd name="T59" fmla="*/ 2147483646 h 623"/>
                  <a:gd name="T60" fmla="*/ 2147483646 w 276"/>
                  <a:gd name="T61" fmla="*/ 2147483646 h 623"/>
                  <a:gd name="T62" fmla="*/ 2147483646 w 276"/>
                  <a:gd name="T63" fmla="*/ 2147483646 h 623"/>
                  <a:gd name="T64" fmla="*/ 2147483646 w 276"/>
                  <a:gd name="T65" fmla="*/ 2147483646 h 623"/>
                  <a:gd name="T66" fmla="*/ 2147483646 w 276"/>
                  <a:gd name="T67" fmla="*/ 2147483646 h 623"/>
                  <a:gd name="T68" fmla="*/ 2147483646 w 276"/>
                  <a:gd name="T69" fmla="*/ 2147483646 h 623"/>
                  <a:gd name="T70" fmla="*/ 2147483646 w 276"/>
                  <a:gd name="T71" fmla="*/ 2147483646 h 623"/>
                  <a:gd name="T72" fmla="*/ 2147483646 w 276"/>
                  <a:gd name="T73" fmla="*/ 2147483646 h 623"/>
                  <a:gd name="T74" fmla="*/ 2147483646 w 276"/>
                  <a:gd name="T75" fmla="*/ 2147483646 h 623"/>
                  <a:gd name="T76" fmla="*/ 2147483646 w 276"/>
                  <a:gd name="T77" fmla="*/ 2147483646 h 623"/>
                  <a:gd name="T78" fmla="*/ 2147483646 w 276"/>
                  <a:gd name="T79" fmla="*/ 2147483646 h 623"/>
                  <a:gd name="T80" fmla="*/ 2147483646 w 276"/>
                  <a:gd name="T81" fmla="*/ 2147483646 h 623"/>
                  <a:gd name="T82" fmla="*/ 2147483646 w 276"/>
                  <a:gd name="T83" fmla="*/ 2147483646 h 623"/>
                  <a:gd name="T84" fmla="*/ 2147483646 w 276"/>
                  <a:gd name="T85" fmla="*/ 2147483646 h 623"/>
                  <a:gd name="T86" fmla="*/ 2147483646 w 276"/>
                  <a:gd name="T87" fmla="*/ 2147483646 h 623"/>
                  <a:gd name="T88" fmla="*/ 2147483646 w 276"/>
                  <a:gd name="T89" fmla="*/ 2147483646 h 623"/>
                  <a:gd name="T90" fmla="*/ 2147483646 w 276"/>
                  <a:gd name="T91" fmla="*/ 2147483646 h 623"/>
                  <a:gd name="T92" fmla="*/ 2147483646 w 276"/>
                  <a:gd name="T93" fmla="*/ 2147483646 h 623"/>
                  <a:gd name="T94" fmla="*/ 2147483646 w 276"/>
                  <a:gd name="T95" fmla="*/ 2147483646 h 623"/>
                  <a:gd name="T96" fmla="*/ 2147483646 w 276"/>
                  <a:gd name="T97" fmla="*/ 2147483646 h 623"/>
                  <a:gd name="T98" fmla="*/ 2147483646 w 276"/>
                  <a:gd name="T99" fmla="*/ 2147483646 h 623"/>
                  <a:gd name="T100" fmla="*/ 2147483646 w 276"/>
                  <a:gd name="T101" fmla="*/ 2147483646 h 623"/>
                  <a:gd name="T102" fmla="*/ 2147483646 w 276"/>
                  <a:gd name="T103" fmla="*/ 2147483646 h 623"/>
                  <a:gd name="T104" fmla="*/ 2147483646 w 276"/>
                  <a:gd name="T105" fmla="*/ 2147483646 h 623"/>
                  <a:gd name="T106" fmla="*/ 2147483646 w 276"/>
                  <a:gd name="T107" fmla="*/ 2147483646 h 623"/>
                  <a:gd name="T108" fmla="*/ 2147483646 w 276"/>
                  <a:gd name="T109" fmla="*/ 2147483646 h 623"/>
                  <a:gd name="T110" fmla="*/ 2147483646 w 276"/>
                  <a:gd name="T111" fmla="*/ 2147483646 h 623"/>
                  <a:gd name="T112" fmla="*/ 2147483646 w 276"/>
                  <a:gd name="T113" fmla="*/ 2147483646 h 623"/>
                  <a:gd name="T114" fmla="*/ 2147483646 w 276"/>
                  <a:gd name="T115" fmla="*/ 2147483646 h 623"/>
                  <a:gd name="T116" fmla="*/ 2147483646 w 276"/>
                  <a:gd name="T117" fmla="*/ 2147483646 h 623"/>
                  <a:gd name="T118" fmla="*/ 2147483646 w 276"/>
                  <a:gd name="T119" fmla="*/ 2147483646 h 623"/>
                  <a:gd name="T120" fmla="*/ 2147483646 w 276"/>
                  <a:gd name="T121" fmla="*/ 2147483646 h 623"/>
                  <a:gd name="T122" fmla="*/ 2147483646 w 276"/>
                  <a:gd name="T123" fmla="*/ 2147483646 h 623"/>
                  <a:gd name="T124" fmla="*/ 2147483646 w 276"/>
                  <a:gd name="T125" fmla="*/ 2147483646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solidFill>
                <a:srgbClr val="969696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56" name="Freeform 59"/>
              <p:cNvSpPr>
                <a:spLocks noEditPoints="1"/>
              </p:cNvSpPr>
              <p:nvPr/>
            </p:nvSpPr>
            <p:spPr bwMode="gray">
              <a:xfrm>
                <a:off x="3585" y="2355"/>
                <a:ext cx="163" cy="460"/>
              </a:xfrm>
              <a:custGeom>
                <a:avLst/>
                <a:gdLst>
                  <a:gd name="T0" fmla="*/ 2147483646 w 69"/>
                  <a:gd name="T1" fmla="*/ 2147483646 h 195"/>
                  <a:gd name="T2" fmla="*/ 2147483646 w 69"/>
                  <a:gd name="T3" fmla="*/ 0 h 195"/>
                  <a:gd name="T4" fmla="*/ 2147483646 w 69"/>
                  <a:gd name="T5" fmla="*/ 2147483646 h 195"/>
                  <a:gd name="T6" fmla="*/ 2147483646 w 69"/>
                  <a:gd name="T7" fmla="*/ 2147483646 h 195"/>
                  <a:gd name="T8" fmla="*/ 2147483646 w 69"/>
                  <a:gd name="T9" fmla="*/ 2147483646 h 195"/>
                  <a:gd name="T10" fmla="*/ 2147483646 w 69"/>
                  <a:gd name="T11" fmla="*/ 2147483646 h 195"/>
                  <a:gd name="T12" fmla="*/ 2147483646 w 69"/>
                  <a:gd name="T13" fmla="*/ 2147483646 h 195"/>
                  <a:gd name="T14" fmla="*/ 2147483646 w 69"/>
                  <a:gd name="T15" fmla="*/ 2147483646 h 195"/>
                  <a:gd name="T16" fmla="*/ 2147483646 w 69"/>
                  <a:gd name="T17" fmla="*/ 2147483646 h 195"/>
                  <a:gd name="T18" fmla="*/ 2147483646 w 69"/>
                  <a:gd name="T19" fmla="*/ 2147483646 h 195"/>
                  <a:gd name="T20" fmla="*/ 2147483646 w 69"/>
                  <a:gd name="T21" fmla="*/ 2147483646 h 195"/>
                  <a:gd name="T22" fmla="*/ 2147483646 w 69"/>
                  <a:gd name="T23" fmla="*/ 2147483646 h 195"/>
                  <a:gd name="T24" fmla="*/ 2147483646 w 69"/>
                  <a:gd name="T25" fmla="*/ 2147483646 h 195"/>
                  <a:gd name="T26" fmla="*/ 2147483646 w 69"/>
                  <a:gd name="T27" fmla="*/ 2147483646 h 195"/>
                  <a:gd name="T28" fmla="*/ 2147483646 w 69"/>
                  <a:gd name="T29" fmla="*/ 2147483646 h 195"/>
                  <a:gd name="T30" fmla="*/ 2147483646 w 69"/>
                  <a:gd name="T31" fmla="*/ 2147483646 h 195"/>
                  <a:gd name="T32" fmla="*/ 2147483646 w 69"/>
                  <a:gd name="T33" fmla="*/ 2147483646 h 195"/>
                  <a:gd name="T34" fmla="*/ 2147483646 w 69"/>
                  <a:gd name="T35" fmla="*/ 2147483646 h 195"/>
                  <a:gd name="T36" fmla="*/ 2147483646 w 69"/>
                  <a:gd name="T37" fmla="*/ 2147483646 h 195"/>
                  <a:gd name="T38" fmla="*/ 2147483646 w 69"/>
                  <a:gd name="T39" fmla="*/ 2147483646 h 195"/>
                  <a:gd name="T40" fmla="*/ 2147483646 w 69"/>
                  <a:gd name="T41" fmla="*/ 2147483646 h 195"/>
                  <a:gd name="T42" fmla="*/ 2147483646 w 69"/>
                  <a:gd name="T43" fmla="*/ 2147483646 h 195"/>
                  <a:gd name="T44" fmla="*/ 2147483646 w 69"/>
                  <a:gd name="T45" fmla="*/ 2147483646 h 195"/>
                  <a:gd name="T46" fmla="*/ 2147483646 w 69"/>
                  <a:gd name="T47" fmla="*/ 2147483646 h 195"/>
                  <a:gd name="T48" fmla="*/ 0 w 69"/>
                  <a:gd name="T49" fmla="*/ 2147483646 h 195"/>
                  <a:gd name="T50" fmla="*/ 2147483646 w 69"/>
                  <a:gd name="T51" fmla="*/ 2147483646 h 195"/>
                  <a:gd name="T52" fmla="*/ 2147483646 w 69"/>
                  <a:gd name="T53" fmla="*/ 2147483646 h 195"/>
                  <a:gd name="T54" fmla="*/ 2147483646 w 69"/>
                  <a:gd name="T55" fmla="*/ 2147483646 h 195"/>
                  <a:gd name="T56" fmla="*/ 2147483646 w 69"/>
                  <a:gd name="T57" fmla="*/ 2147483646 h 195"/>
                  <a:gd name="T58" fmla="*/ 2147483646 w 69"/>
                  <a:gd name="T59" fmla="*/ 2147483646 h 195"/>
                  <a:gd name="T60" fmla="*/ 2147483646 w 69"/>
                  <a:gd name="T61" fmla="*/ 2147483646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>
              <a:off x="1984" y="1198"/>
              <a:ext cx="655" cy="2600"/>
              <a:chOff x="1984" y="1198"/>
              <a:chExt cx="655" cy="2600"/>
            </a:xfrm>
          </p:grpSpPr>
          <p:sp>
            <p:nvSpPr>
              <p:cNvPr id="17" name="Freeform 61"/>
              <p:cNvSpPr>
                <a:spLocks/>
              </p:cNvSpPr>
              <p:nvPr/>
            </p:nvSpPr>
            <p:spPr bwMode="gray">
              <a:xfrm>
                <a:off x="1983" y="1198"/>
                <a:ext cx="656" cy="2600"/>
              </a:xfrm>
              <a:custGeom>
                <a:avLst/>
                <a:gdLst/>
                <a:ahLst/>
                <a:cxnLst>
                  <a:cxn ang="0">
                    <a:pos x="132" y="2592"/>
                  </a:cxn>
                  <a:cxn ang="0">
                    <a:pos x="165" y="2821"/>
                  </a:cxn>
                  <a:cxn ang="0">
                    <a:pos x="234" y="3315"/>
                  </a:cxn>
                  <a:cxn ang="0">
                    <a:pos x="281" y="3641"/>
                  </a:cxn>
                  <a:cxn ang="0">
                    <a:pos x="364" y="4165"/>
                  </a:cxn>
                  <a:cxn ang="0">
                    <a:pos x="404" y="4299"/>
                  </a:cxn>
                  <a:cxn ang="0">
                    <a:pos x="362" y="4427"/>
                  </a:cxn>
                  <a:cxn ang="0">
                    <a:pos x="354" y="4503"/>
                  </a:cxn>
                  <a:cxn ang="0">
                    <a:pos x="271" y="4543"/>
                  </a:cxn>
                  <a:cxn ang="0">
                    <a:pos x="104" y="4563"/>
                  </a:cxn>
                  <a:cxn ang="0">
                    <a:pos x="62" y="4661"/>
                  </a:cxn>
                  <a:cxn ang="0">
                    <a:pos x="249" y="4706"/>
                  </a:cxn>
                  <a:cxn ang="0">
                    <a:pos x="605" y="4720"/>
                  </a:cxn>
                  <a:cxn ang="0">
                    <a:pos x="658" y="4801"/>
                  </a:cxn>
                  <a:cxn ang="0">
                    <a:pos x="613" y="4973"/>
                  </a:cxn>
                  <a:cxn ang="0">
                    <a:pos x="660" y="5075"/>
                  </a:cxn>
                  <a:cxn ang="0">
                    <a:pos x="897" y="5039"/>
                  </a:cxn>
                  <a:cxn ang="0">
                    <a:pos x="962" y="4857"/>
                  </a:cxn>
                  <a:cxn ang="0">
                    <a:pos x="1011" y="4748"/>
                  </a:cxn>
                  <a:cxn ang="0">
                    <a:pos x="992" y="4636"/>
                  </a:cxn>
                  <a:cxn ang="0">
                    <a:pos x="982" y="4412"/>
                  </a:cxn>
                  <a:cxn ang="0">
                    <a:pos x="1044" y="3893"/>
                  </a:cxn>
                  <a:cxn ang="0">
                    <a:pos x="1044" y="3472"/>
                  </a:cxn>
                  <a:cxn ang="0">
                    <a:pos x="1031" y="2968"/>
                  </a:cxn>
                  <a:cxn ang="0">
                    <a:pos x="1032" y="2589"/>
                  </a:cxn>
                  <a:cxn ang="0">
                    <a:pos x="1229" y="2522"/>
                  </a:cxn>
                  <a:cxn ang="0">
                    <a:pos x="1158" y="2270"/>
                  </a:cxn>
                  <a:cxn ang="0">
                    <a:pos x="1151" y="2021"/>
                  </a:cxn>
                  <a:cxn ang="0">
                    <a:pos x="1196" y="1882"/>
                  </a:cxn>
                  <a:cxn ang="0">
                    <a:pos x="1254" y="1648"/>
                  </a:cxn>
                  <a:cxn ang="0">
                    <a:pos x="1263" y="1363"/>
                  </a:cxn>
                  <a:cxn ang="0">
                    <a:pos x="1243" y="1181"/>
                  </a:cxn>
                  <a:cxn ang="0">
                    <a:pos x="1229" y="1037"/>
                  </a:cxn>
                  <a:cxn ang="0">
                    <a:pos x="1174" y="825"/>
                  </a:cxn>
                  <a:cxn ang="0">
                    <a:pos x="1046" y="737"/>
                  </a:cxn>
                  <a:cxn ang="0">
                    <a:pos x="839" y="728"/>
                  </a:cxn>
                  <a:cxn ang="0">
                    <a:pos x="758" y="665"/>
                  </a:cxn>
                  <a:cxn ang="0">
                    <a:pos x="722" y="593"/>
                  </a:cxn>
                  <a:cxn ang="0">
                    <a:pos x="758" y="468"/>
                  </a:cxn>
                  <a:cxn ang="0">
                    <a:pos x="767" y="368"/>
                  </a:cxn>
                  <a:cxn ang="0">
                    <a:pos x="768" y="257"/>
                  </a:cxn>
                  <a:cxn ang="0">
                    <a:pos x="732" y="132"/>
                  </a:cxn>
                  <a:cxn ang="0">
                    <a:pos x="702" y="85"/>
                  </a:cxn>
                  <a:cxn ang="0">
                    <a:pos x="682" y="70"/>
                  </a:cxn>
                  <a:cxn ang="0">
                    <a:pos x="618" y="30"/>
                  </a:cxn>
                  <a:cxn ang="0">
                    <a:pos x="523" y="5"/>
                  </a:cxn>
                  <a:cxn ang="0">
                    <a:pos x="451" y="37"/>
                  </a:cxn>
                  <a:cxn ang="0">
                    <a:pos x="378" y="77"/>
                  </a:cxn>
                  <a:cxn ang="0">
                    <a:pos x="309" y="214"/>
                  </a:cxn>
                  <a:cxn ang="0">
                    <a:pos x="327" y="371"/>
                  </a:cxn>
                  <a:cxn ang="0">
                    <a:pos x="291" y="398"/>
                  </a:cxn>
                  <a:cxn ang="0">
                    <a:pos x="347" y="518"/>
                  </a:cxn>
                  <a:cxn ang="0">
                    <a:pos x="419" y="732"/>
                  </a:cxn>
                  <a:cxn ang="0">
                    <a:pos x="394" y="840"/>
                  </a:cxn>
                  <a:cxn ang="0">
                    <a:pos x="247" y="982"/>
                  </a:cxn>
                  <a:cxn ang="0">
                    <a:pos x="137" y="1104"/>
                  </a:cxn>
                  <a:cxn ang="0">
                    <a:pos x="97" y="1368"/>
                  </a:cxn>
                  <a:cxn ang="0">
                    <a:pos x="53" y="1966"/>
                  </a:cxn>
                  <a:cxn ang="0">
                    <a:pos x="12" y="2226"/>
                  </a:cxn>
                  <a:cxn ang="0">
                    <a:pos x="2" y="2428"/>
                  </a:cxn>
                </a:cxnLst>
                <a:rect l="0" t="0" r="r" b="b"/>
                <a:pathLst>
                  <a:path w="1276" h="5079">
                    <a:moveTo>
                      <a:pt x="50" y="2477"/>
                    </a:moveTo>
                    <a:lnTo>
                      <a:pt x="52" y="2480"/>
                    </a:lnTo>
                    <a:lnTo>
                      <a:pt x="60" y="2488"/>
                    </a:lnTo>
                    <a:lnTo>
                      <a:pt x="70" y="2502"/>
                    </a:lnTo>
                    <a:lnTo>
                      <a:pt x="82" y="2519"/>
                    </a:lnTo>
                    <a:lnTo>
                      <a:pt x="95" y="2537"/>
                    </a:lnTo>
                    <a:lnTo>
                      <a:pt x="109" y="2554"/>
                    </a:lnTo>
                    <a:lnTo>
                      <a:pt x="119" y="2570"/>
                    </a:lnTo>
                    <a:lnTo>
                      <a:pt x="127" y="2584"/>
                    </a:lnTo>
                    <a:lnTo>
                      <a:pt x="132" y="2592"/>
                    </a:lnTo>
                    <a:lnTo>
                      <a:pt x="132" y="2595"/>
                    </a:lnTo>
                    <a:lnTo>
                      <a:pt x="132" y="2607"/>
                    </a:lnTo>
                    <a:lnTo>
                      <a:pt x="132" y="2622"/>
                    </a:lnTo>
                    <a:lnTo>
                      <a:pt x="134" y="2637"/>
                    </a:lnTo>
                    <a:lnTo>
                      <a:pt x="137" y="2654"/>
                    </a:lnTo>
                    <a:lnTo>
                      <a:pt x="144" y="2667"/>
                    </a:lnTo>
                    <a:lnTo>
                      <a:pt x="159" y="2774"/>
                    </a:lnTo>
                    <a:lnTo>
                      <a:pt x="159" y="2781"/>
                    </a:lnTo>
                    <a:lnTo>
                      <a:pt x="162" y="2796"/>
                    </a:lnTo>
                    <a:lnTo>
                      <a:pt x="165" y="2821"/>
                    </a:lnTo>
                    <a:lnTo>
                      <a:pt x="169" y="2854"/>
                    </a:lnTo>
                    <a:lnTo>
                      <a:pt x="174" y="2896"/>
                    </a:lnTo>
                    <a:lnTo>
                      <a:pt x="180" y="2941"/>
                    </a:lnTo>
                    <a:lnTo>
                      <a:pt x="187" y="2991"/>
                    </a:lnTo>
                    <a:lnTo>
                      <a:pt x="194" y="3045"/>
                    </a:lnTo>
                    <a:lnTo>
                      <a:pt x="202" y="3100"/>
                    </a:lnTo>
                    <a:lnTo>
                      <a:pt x="210" y="3155"/>
                    </a:lnTo>
                    <a:lnTo>
                      <a:pt x="217" y="3210"/>
                    </a:lnTo>
                    <a:lnTo>
                      <a:pt x="226" y="3263"/>
                    </a:lnTo>
                    <a:lnTo>
                      <a:pt x="234" y="3315"/>
                    </a:lnTo>
                    <a:lnTo>
                      <a:pt x="242" y="3360"/>
                    </a:lnTo>
                    <a:lnTo>
                      <a:pt x="249" y="3402"/>
                    </a:lnTo>
                    <a:lnTo>
                      <a:pt x="272" y="3549"/>
                    </a:lnTo>
                    <a:lnTo>
                      <a:pt x="272" y="3552"/>
                    </a:lnTo>
                    <a:lnTo>
                      <a:pt x="271" y="3562"/>
                    </a:lnTo>
                    <a:lnTo>
                      <a:pt x="272" y="3576"/>
                    </a:lnTo>
                    <a:lnTo>
                      <a:pt x="277" y="3592"/>
                    </a:lnTo>
                    <a:lnTo>
                      <a:pt x="279" y="3597"/>
                    </a:lnTo>
                    <a:lnTo>
                      <a:pt x="279" y="3614"/>
                    </a:lnTo>
                    <a:lnTo>
                      <a:pt x="281" y="3641"/>
                    </a:lnTo>
                    <a:lnTo>
                      <a:pt x="284" y="3674"/>
                    </a:lnTo>
                    <a:lnTo>
                      <a:pt x="287" y="3716"/>
                    </a:lnTo>
                    <a:lnTo>
                      <a:pt x="292" y="3764"/>
                    </a:lnTo>
                    <a:lnTo>
                      <a:pt x="299" y="3816"/>
                    </a:lnTo>
                    <a:lnTo>
                      <a:pt x="306" y="3873"/>
                    </a:lnTo>
                    <a:lnTo>
                      <a:pt x="314" y="3931"/>
                    </a:lnTo>
                    <a:lnTo>
                      <a:pt x="324" y="3990"/>
                    </a:lnTo>
                    <a:lnTo>
                      <a:pt x="336" y="4050"/>
                    </a:lnTo>
                    <a:lnTo>
                      <a:pt x="349" y="4108"/>
                    </a:lnTo>
                    <a:lnTo>
                      <a:pt x="364" y="4165"/>
                    </a:lnTo>
                    <a:lnTo>
                      <a:pt x="381" y="4217"/>
                    </a:lnTo>
                    <a:lnTo>
                      <a:pt x="381" y="4220"/>
                    </a:lnTo>
                    <a:lnTo>
                      <a:pt x="383" y="4232"/>
                    </a:lnTo>
                    <a:lnTo>
                      <a:pt x="389" y="4247"/>
                    </a:lnTo>
                    <a:lnTo>
                      <a:pt x="398" y="4267"/>
                    </a:lnTo>
                    <a:lnTo>
                      <a:pt x="413" y="4290"/>
                    </a:lnTo>
                    <a:lnTo>
                      <a:pt x="413" y="4290"/>
                    </a:lnTo>
                    <a:lnTo>
                      <a:pt x="411" y="4294"/>
                    </a:lnTo>
                    <a:lnTo>
                      <a:pt x="409" y="4295"/>
                    </a:lnTo>
                    <a:lnTo>
                      <a:pt x="404" y="4299"/>
                    </a:lnTo>
                    <a:lnTo>
                      <a:pt x="399" y="4302"/>
                    </a:lnTo>
                    <a:lnTo>
                      <a:pt x="393" y="4307"/>
                    </a:lnTo>
                    <a:lnTo>
                      <a:pt x="383" y="4319"/>
                    </a:lnTo>
                    <a:lnTo>
                      <a:pt x="372" y="4334"/>
                    </a:lnTo>
                    <a:lnTo>
                      <a:pt x="362" y="4351"/>
                    </a:lnTo>
                    <a:lnTo>
                      <a:pt x="354" y="4371"/>
                    </a:lnTo>
                    <a:lnTo>
                      <a:pt x="349" y="4391"/>
                    </a:lnTo>
                    <a:lnTo>
                      <a:pt x="351" y="4409"/>
                    </a:lnTo>
                    <a:lnTo>
                      <a:pt x="359" y="4426"/>
                    </a:lnTo>
                    <a:lnTo>
                      <a:pt x="362" y="4427"/>
                    </a:lnTo>
                    <a:lnTo>
                      <a:pt x="367" y="4436"/>
                    </a:lnTo>
                    <a:lnTo>
                      <a:pt x="376" y="4446"/>
                    </a:lnTo>
                    <a:lnTo>
                      <a:pt x="384" y="4456"/>
                    </a:lnTo>
                    <a:lnTo>
                      <a:pt x="389" y="4464"/>
                    </a:lnTo>
                    <a:lnTo>
                      <a:pt x="393" y="4469"/>
                    </a:lnTo>
                    <a:lnTo>
                      <a:pt x="389" y="4471"/>
                    </a:lnTo>
                    <a:lnTo>
                      <a:pt x="383" y="4477"/>
                    </a:lnTo>
                    <a:lnTo>
                      <a:pt x="374" y="4486"/>
                    </a:lnTo>
                    <a:lnTo>
                      <a:pt x="364" y="4494"/>
                    </a:lnTo>
                    <a:lnTo>
                      <a:pt x="354" y="4503"/>
                    </a:lnTo>
                    <a:lnTo>
                      <a:pt x="346" y="4511"/>
                    </a:lnTo>
                    <a:lnTo>
                      <a:pt x="339" y="4514"/>
                    </a:lnTo>
                    <a:lnTo>
                      <a:pt x="336" y="4516"/>
                    </a:lnTo>
                    <a:lnTo>
                      <a:pt x="327" y="4519"/>
                    </a:lnTo>
                    <a:lnTo>
                      <a:pt x="316" y="4526"/>
                    </a:lnTo>
                    <a:lnTo>
                      <a:pt x="304" y="4533"/>
                    </a:lnTo>
                    <a:lnTo>
                      <a:pt x="292" y="4539"/>
                    </a:lnTo>
                    <a:lnTo>
                      <a:pt x="287" y="4544"/>
                    </a:lnTo>
                    <a:lnTo>
                      <a:pt x="282" y="4544"/>
                    </a:lnTo>
                    <a:lnTo>
                      <a:pt x="271" y="4543"/>
                    </a:lnTo>
                    <a:lnTo>
                      <a:pt x="254" y="4543"/>
                    </a:lnTo>
                    <a:lnTo>
                      <a:pt x="234" y="4541"/>
                    </a:lnTo>
                    <a:lnTo>
                      <a:pt x="210" y="4541"/>
                    </a:lnTo>
                    <a:lnTo>
                      <a:pt x="185" y="4541"/>
                    </a:lnTo>
                    <a:lnTo>
                      <a:pt x="162" y="4543"/>
                    </a:lnTo>
                    <a:lnTo>
                      <a:pt x="140" y="4544"/>
                    </a:lnTo>
                    <a:lnTo>
                      <a:pt x="124" y="4548"/>
                    </a:lnTo>
                    <a:lnTo>
                      <a:pt x="112" y="4554"/>
                    </a:lnTo>
                    <a:lnTo>
                      <a:pt x="107" y="4561"/>
                    </a:lnTo>
                    <a:lnTo>
                      <a:pt x="104" y="4563"/>
                    </a:lnTo>
                    <a:lnTo>
                      <a:pt x="95" y="4569"/>
                    </a:lnTo>
                    <a:lnTo>
                      <a:pt x="85" y="4579"/>
                    </a:lnTo>
                    <a:lnTo>
                      <a:pt x="77" y="4593"/>
                    </a:lnTo>
                    <a:lnTo>
                      <a:pt x="72" y="4613"/>
                    </a:lnTo>
                    <a:lnTo>
                      <a:pt x="70" y="4614"/>
                    </a:lnTo>
                    <a:lnTo>
                      <a:pt x="65" y="4618"/>
                    </a:lnTo>
                    <a:lnTo>
                      <a:pt x="60" y="4626"/>
                    </a:lnTo>
                    <a:lnTo>
                      <a:pt x="57" y="4636"/>
                    </a:lnTo>
                    <a:lnTo>
                      <a:pt x="55" y="4648"/>
                    </a:lnTo>
                    <a:lnTo>
                      <a:pt x="62" y="4661"/>
                    </a:lnTo>
                    <a:lnTo>
                      <a:pt x="63" y="4663"/>
                    </a:lnTo>
                    <a:lnTo>
                      <a:pt x="67" y="4666"/>
                    </a:lnTo>
                    <a:lnTo>
                      <a:pt x="74" y="4671"/>
                    </a:lnTo>
                    <a:lnTo>
                      <a:pt x="85" y="4676"/>
                    </a:lnTo>
                    <a:lnTo>
                      <a:pt x="100" y="4683"/>
                    </a:lnTo>
                    <a:lnTo>
                      <a:pt x="119" y="4690"/>
                    </a:lnTo>
                    <a:lnTo>
                      <a:pt x="144" y="4696"/>
                    </a:lnTo>
                    <a:lnTo>
                      <a:pt x="172" y="4701"/>
                    </a:lnTo>
                    <a:lnTo>
                      <a:pt x="207" y="4705"/>
                    </a:lnTo>
                    <a:lnTo>
                      <a:pt x="249" y="4706"/>
                    </a:lnTo>
                    <a:lnTo>
                      <a:pt x="296" y="4706"/>
                    </a:lnTo>
                    <a:lnTo>
                      <a:pt x="349" y="4703"/>
                    </a:lnTo>
                    <a:lnTo>
                      <a:pt x="411" y="4696"/>
                    </a:lnTo>
                    <a:lnTo>
                      <a:pt x="479" y="4686"/>
                    </a:lnTo>
                    <a:lnTo>
                      <a:pt x="551" y="4678"/>
                    </a:lnTo>
                    <a:lnTo>
                      <a:pt x="553" y="4713"/>
                    </a:lnTo>
                    <a:lnTo>
                      <a:pt x="558" y="4713"/>
                    </a:lnTo>
                    <a:lnTo>
                      <a:pt x="570" y="4716"/>
                    </a:lnTo>
                    <a:lnTo>
                      <a:pt x="586" y="4718"/>
                    </a:lnTo>
                    <a:lnTo>
                      <a:pt x="605" y="4720"/>
                    </a:lnTo>
                    <a:lnTo>
                      <a:pt x="620" y="4720"/>
                    </a:lnTo>
                    <a:lnTo>
                      <a:pt x="623" y="4723"/>
                    </a:lnTo>
                    <a:lnTo>
                      <a:pt x="628" y="4730"/>
                    </a:lnTo>
                    <a:lnTo>
                      <a:pt x="636" y="4740"/>
                    </a:lnTo>
                    <a:lnTo>
                      <a:pt x="645" y="4751"/>
                    </a:lnTo>
                    <a:lnTo>
                      <a:pt x="653" y="4765"/>
                    </a:lnTo>
                    <a:lnTo>
                      <a:pt x="660" y="4776"/>
                    </a:lnTo>
                    <a:lnTo>
                      <a:pt x="665" y="4786"/>
                    </a:lnTo>
                    <a:lnTo>
                      <a:pt x="663" y="4790"/>
                    </a:lnTo>
                    <a:lnTo>
                      <a:pt x="658" y="4801"/>
                    </a:lnTo>
                    <a:lnTo>
                      <a:pt x="653" y="4818"/>
                    </a:lnTo>
                    <a:lnTo>
                      <a:pt x="645" y="4840"/>
                    </a:lnTo>
                    <a:lnTo>
                      <a:pt x="638" y="4863"/>
                    </a:lnTo>
                    <a:lnTo>
                      <a:pt x="630" y="4888"/>
                    </a:lnTo>
                    <a:lnTo>
                      <a:pt x="623" y="4912"/>
                    </a:lnTo>
                    <a:lnTo>
                      <a:pt x="620" y="4933"/>
                    </a:lnTo>
                    <a:lnTo>
                      <a:pt x="616" y="4950"/>
                    </a:lnTo>
                    <a:lnTo>
                      <a:pt x="618" y="4963"/>
                    </a:lnTo>
                    <a:lnTo>
                      <a:pt x="616" y="4965"/>
                    </a:lnTo>
                    <a:lnTo>
                      <a:pt x="613" y="4973"/>
                    </a:lnTo>
                    <a:lnTo>
                      <a:pt x="608" y="4985"/>
                    </a:lnTo>
                    <a:lnTo>
                      <a:pt x="605" y="5004"/>
                    </a:lnTo>
                    <a:lnTo>
                      <a:pt x="605" y="5025"/>
                    </a:lnTo>
                    <a:lnTo>
                      <a:pt x="608" y="5054"/>
                    </a:lnTo>
                    <a:lnTo>
                      <a:pt x="610" y="5055"/>
                    </a:lnTo>
                    <a:lnTo>
                      <a:pt x="611" y="5057"/>
                    </a:lnTo>
                    <a:lnTo>
                      <a:pt x="618" y="5062"/>
                    </a:lnTo>
                    <a:lnTo>
                      <a:pt x="626" y="5067"/>
                    </a:lnTo>
                    <a:lnTo>
                      <a:pt x="641" y="5072"/>
                    </a:lnTo>
                    <a:lnTo>
                      <a:pt x="660" y="5075"/>
                    </a:lnTo>
                    <a:lnTo>
                      <a:pt x="687" y="5079"/>
                    </a:lnTo>
                    <a:lnTo>
                      <a:pt x="722" y="5079"/>
                    </a:lnTo>
                    <a:lnTo>
                      <a:pt x="763" y="5077"/>
                    </a:lnTo>
                    <a:lnTo>
                      <a:pt x="768" y="5077"/>
                    </a:lnTo>
                    <a:lnTo>
                      <a:pt x="780" y="5075"/>
                    </a:lnTo>
                    <a:lnTo>
                      <a:pt x="797" y="5074"/>
                    </a:lnTo>
                    <a:lnTo>
                      <a:pt x="818" y="5069"/>
                    </a:lnTo>
                    <a:lnTo>
                      <a:pt x="844" y="5062"/>
                    </a:lnTo>
                    <a:lnTo>
                      <a:pt x="870" y="5052"/>
                    </a:lnTo>
                    <a:lnTo>
                      <a:pt x="897" y="5039"/>
                    </a:lnTo>
                    <a:lnTo>
                      <a:pt x="922" y="5022"/>
                    </a:lnTo>
                    <a:lnTo>
                      <a:pt x="945" y="5002"/>
                    </a:lnTo>
                    <a:lnTo>
                      <a:pt x="962" y="4975"/>
                    </a:lnTo>
                    <a:lnTo>
                      <a:pt x="964" y="4972"/>
                    </a:lnTo>
                    <a:lnTo>
                      <a:pt x="965" y="4962"/>
                    </a:lnTo>
                    <a:lnTo>
                      <a:pt x="967" y="4947"/>
                    </a:lnTo>
                    <a:lnTo>
                      <a:pt x="967" y="4923"/>
                    </a:lnTo>
                    <a:lnTo>
                      <a:pt x="965" y="4895"/>
                    </a:lnTo>
                    <a:lnTo>
                      <a:pt x="960" y="4862"/>
                    </a:lnTo>
                    <a:lnTo>
                      <a:pt x="962" y="4857"/>
                    </a:lnTo>
                    <a:lnTo>
                      <a:pt x="964" y="4843"/>
                    </a:lnTo>
                    <a:lnTo>
                      <a:pt x="965" y="4826"/>
                    </a:lnTo>
                    <a:lnTo>
                      <a:pt x="965" y="4808"/>
                    </a:lnTo>
                    <a:lnTo>
                      <a:pt x="967" y="4793"/>
                    </a:lnTo>
                    <a:lnTo>
                      <a:pt x="969" y="4783"/>
                    </a:lnTo>
                    <a:lnTo>
                      <a:pt x="972" y="4781"/>
                    </a:lnTo>
                    <a:lnTo>
                      <a:pt x="980" y="4776"/>
                    </a:lnTo>
                    <a:lnTo>
                      <a:pt x="991" y="4770"/>
                    </a:lnTo>
                    <a:lnTo>
                      <a:pt x="1002" y="4760"/>
                    </a:lnTo>
                    <a:lnTo>
                      <a:pt x="1011" y="4748"/>
                    </a:lnTo>
                    <a:lnTo>
                      <a:pt x="1014" y="4733"/>
                    </a:lnTo>
                    <a:lnTo>
                      <a:pt x="1014" y="4730"/>
                    </a:lnTo>
                    <a:lnTo>
                      <a:pt x="1016" y="4720"/>
                    </a:lnTo>
                    <a:lnTo>
                      <a:pt x="1017" y="4706"/>
                    </a:lnTo>
                    <a:lnTo>
                      <a:pt x="1017" y="4691"/>
                    </a:lnTo>
                    <a:lnTo>
                      <a:pt x="1014" y="4676"/>
                    </a:lnTo>
                    <a:lnTo>
                      <a:pt x="1007" y="4661"/>
                    </a:lnTo>
                    <a:lnTo>
                      <a:pt x="997" y="4651"/>
                    </a:lnTo>
                    <a:lnTo>
                      <a:pt x="996" y="4648"/>
                    </a:lnTo>
                    <a:lnTo>
                      <a:pt x="992" y="4636"/>
                    </a:lnTo>
                    <a:lnTo>
                      <a:pt x="987" y="4619"/>
                    </a:lnTo>
                    <a:lnTo>
                      <a:pt x="982" y="4598"/>
                    </a:lnTo>
                    <a:lnTo>
                      <a:pt x="975" y="4573"/>
                    </a:lnTo>
                    <a:lnTo>
                      <a:pt x="972" y="4544"/>
                    </a:lnTo>
                    <a:lnTo>
                      <a:pt x="969" y="4514"/>
                    </a:lnTo>
                    <a:lnTo>
                      <a:pt x="967" y="4482"/>
                    </a:lnTo>
                    <a:lnTo>
                      <a:pt x="970" y="4452"/>
                    </a:lnTo>
                    <a:lnTo>
                      <a:pt x="972" y="4447"/>
                    </a:lnTo>
                    <a:lnTo>
                      <a:pt x="975" y="4434"/>
                    </a:lnTo>
                    <a:lnTo>
                      <a:pt x="982" y="4412"/>
                    </a:lnTo>
                    <a:lnTo>
                      <a:pt x="991" y="4384"/>
                    </a:lnTo>
                    <a:lnTo>
                      <a:pt x="1001" y="4347"/>
                    </a:lnTo>
                    <a:lnTo>
                      <a:pt x="1011" y="4305"/>
                    </a:lnTo>
                    <a:lnTo>
                      <a:pt x="1021" y="4257"/>
                    </a:lnTo>
                    <a:lnTo>
                      <a:pt x="1031" y="4205"/>
                    </a:lnTo>
                    <a:lnTo>
                      <a:pt x="1037" y="4148"/>
                    </a:lnTo>
                    <a:lnTo>
                      <a:pt x="1044" y="4088"/>
                    </a:lnTo>
                    <a:lnTo>
                      <a:pt x="1047" y="4025"/>
                    </a:lnTo>
                    <a:lnTo>
                      <a:pt x="1047" y="3960"/>
                    </a:lnTo>
                    <a:lnTo>
                      <a:pt x="1044" y="3893"/>
                    </a:lnTo>
                    <a:lnTo>
                      <a:pt x="1036" y="3826"/>
                    </a:lnTo>
                    <a:lnTo>
                      <a:pt x="1039" y="3766"/>
                    </a:lnTo>
                    <a:lnTo>
                      <a:pt x="1039" y="3759"/>
                    </a:lnTo>
                    <a:lnTo>
                      <a:pt x="1041" y="3741"/>
                    </a:lnTo>
                    <a:lnTo>
                      <a:pt x="1041" y="3714"/>
                    </a:lnTo>
                    <a:lnTo>
                      <a:pt x="1042" y="3678"/>
                    </a:lnTo>
                    <a:lnTo>
                      <a:pt x="1042" y="3634"/>
                    </a:lnTo>
                    <a:lnTo>
                      <a:pt x="1042" y="3584"/>
                    </a:lnTo>
                    <a:lnTo>
                      <a:pt x="1044" y="3531"/>
                    </a:lnTo>
                    <a:lnTo>
                      <a:pt x="1044" y="3472"/>
                    </a:lnTo>
                    <a:lnTo>
                      <a:pt x="1042" y="3415"/>
                    </a:lnTo>
                    <a:lnTo>
                      <a:pt x="1042" y="3357"/>
                    </a:lnTo>
                    <a:lnTo>
                      <a:pt x="1041" y="3298"/>
                    </a:lnTo>
                    <a:lnTo>
                      <a:pt x="1039" y="3245"/>
                    </a:lnTo>
                    <a:lnTo>
                      <a:pt x="1036" y="3195"/>
                    </a:lnTo>
                    <a:lnTo>
                      <a:pt x="1032" y="3151"/>
                    </a:lnTo>
                    <a:lnTo>
                      <a:pt x="1026" y="3013"/>
                    </a:lnTo>
                    <a:lnTo>
                      <a:pt x="1027" y="3008"/>
                    </a:lnTo>
                    <a:lnTo>
                      <a:pt x="1029" y="2991"/>
                    </a:lnTo>
                    <a:lnTo>
                      <a:pt x="1031" y="2968"/>
                    </a:lnTo>
                    <a:lnTo>
                      <a:pt x="1034" y="2936"/>
                    </a:lnTo>
                    <a:lnTo>
                      <a:pt x="1036" y="2899"/>
                    </a:lnTo>
                    <a:lnTo>
                      <a:pt x="1039" y="2859"/>
                    </a:lnTo>
                    <a:lnTo>
                      <a:pt x="1039" y="2816"/>
                    </a:lnTo>
                    <a:lnTo>
                      <a:pt x="1039" y="2772"/>
                    </a:lnTo>
                    <a:lnTo>
                      <a:pt x="1036" y="2729"/>
                    </a:lnTo>
                    <a:lnTo>
                      <a:pt x="1032" y="2689"/>
                    </a:lnTo>
                    <a:lnTo>
                      <a:pt x="1024" y="2652"/>
                    </a:lnTo>
                    <a:lnTo>
                      <a:pt x="1027" y="2590"/>
                    </a:lnTo>
                    <a:lnTo>
                      <a:pt x="1032" y="2589"/>
                    </a:lnTo>
                    <a:lnTo>
                      <a:pt x="1046" y="2587"/>
                    </a:lnTo>
                    <a:lnTo>
                      <a:pt x="1066" y="2582"/>
                    </a:lnTo>
                    <a:lnTo>
                      <a:pt x="1089" y="2575"/>
                    </a:lnTo>
                    <a:lnTo>
                      <a:pt x="1117" y="2569"/>
                    </a:lnTo>
                    <a:lnTo>
                      <a:pt x="1146" y="2560"/>
                    </a:lnTo>
                    <a:lnTo>
                      <a:pt x="1173" y="2552"/>
                    </a:lnTo>
                    <a:lnTo>
                      <a:pt x="1198" y="2544"/>
                    </a:lnTo>
                    <a:lnTo>
                      <a:pt x="1218" y="2535"/>
                    </a:lnTo>
                    <a:lnTo>
                      <a:pt x="1231" y="2525"/>
                    </a:lnTo>
                    <a:lnTo>
                      <a:pt x="1229" y="2522"/>
                    </a:lnTo>
                    <a:lnTo>
                      <a:pt x="1226" y="2508"/>
                    </a:lnTo>
                    <a:lnTo>
                      <a:pt x="1221" y="2490"/>
                    </a:lnTo>
                    <a:lnTo>
                      <a:pt x="1214" y="2467"/>
                    </a:lnTo>
                    <a:lnTo>
                      <a:pt x="1206" y="2440"/>
                    </a:lnTo>
                    <a:lnTo>
                      <a:pt x="1198" y="2410"/>
                    </a:lnTo>
                    <a:lnTo>
                      <a:pt x="1188" y="2378"/>
                    </a:lnTo>
                    <a:lnTo>
                      <a:pt x="1179" y="2348"/>
                    </a:lnTo>
                    <a:lnTo>
                      <a:pt x="1171" y="2318"/>
                    </a:lnTo>
                    <a:lnTo>
                      <a:pt x="1163" y="2291"/>
                    </a:lnTo>
                    <a:lnTo>
                      <a:pt x="1158" y="2270"/>
                    </a:lnTo>
                    <a:lnTo>
                      <a:pt x="1153" y="2253"/>
                    </a:lnTo>
                    <a:lnTo>
                      <a:pt x="1117" y="2113"/>
                    </a:lnTo>
                    <a:lnTo>
                      <a:pt x="1119" y="2109"/>
                    </a:lnTo>
                    <a:lnTo>
                      <a:pt x="1124" y="2099"/>
                    </a:lnTo>
                    <a:lnTo>
                      <a:pt x="1129" y="2084"/>
                    </a:lnTo>
                    <a:lnTo>
                      <a:pt x="1136" y="2068"/>
                    </a:lnTo>
                    <a:lnTo>
                      <a:pt x="1143" y="2051"/>
                    </a:lnTo>
                    <a:lnTo>
                      <a:pt x="1148" y="2036"/>
                    </a:lnTo>
                    <a:lnTo>
                      <a:pt x="1151" y="2024"/>
                    </a:lnTo>
                    <a:lnTo>
                      <a:pt x="1151" y="2021"/>
                    </a:lnTo>
                    <a:lnTo>
                      <a:pt x="1154" y="2014"/>
                    </a:lnTo>
                    <a:lnTo>
                      <a:pt x="1159" y="2002"/>
                    </a:lnTo>
                    <a:lnTo>
                      <a:pt x="1163" y="1989"/>
                    </a:lnTo>
                    <a:lnTo>
                      <a:pt x="1166" y="1979"/>
                    </a:lnTo>
                    <a:lnTo>
                      <a:pt x="1168" y="1971"/>
                    </a:lnTo>
                    <a:lnTo>
                      <a:pt x="1169" y="1966"/>
                    </a:lnTo>
                    <a:lnTo>
                      <a:pt x="1173" y="1954"/>
                    </a:lnTo>
                    <a:lnTo>
                      <a:pt x="1179" y="1934"/>
                    </a:lnTo>
                    <a:lnTo>
                      <a:pt x="1188" y="1911"/>
                    </a:lnTo>
                    <a:lnTo>
                      <a:pt x="1196" y="1882"/>
                    </a:lnTo>
                    <a:lnTo>
                      <a:pt x="1206" y="1852"/>
                    </a:lnTo>
                    <a:lnTo>
                      <a:pt x="1214" y="1822"/>
                    </a:lnTo>
                    <a:lnTo>
                      <a:pt x="1223" y="1794"/>
                    </a:lnTo>
                    <a:lnTo>
                      <a:pt x="1229" y="1767"/>
                    </a:lnTo>
                    <a:lnTo>
                      <a:pt x="1234" y="1744"/>
                    </a:lnTo>
                    <a:lnTo>
                      <a:pt x="1234" y="1739"/>
                    </a:lnTo>
                    <a:lnTo>
                      <a:pt x="1238" y="1727"/>
                    </a:lnTo>
                    <a:lnTo>
                      <a:pt x="1243" y="1705"/>
                    </a:lnTo>
                    <a:lnTo>
                      <a:pt x="1248" y="1680"/>
                    </a:lnTo>
                    <a:lnTo>
                      <a:pt x="1254" y="1648"/>
                    </a:lnTo>
                    <a:lnTo>
                      <a:pt x="1261" y="1615"/>
                    </a:lnTo>
                    <a:lnTo>
                      <a:pt x="1266" y="1578"/>
                    </a:lnTo>
                    <a:lnTo>
                      <a:pt x="1271" y="1540"/>
                    </a:lnTo>
                    <a:lnTo>
                      <a:pt x="1274" y="1501"/>
                    </a:lnTo>
                    <a:lnTo>
                      <a:pt x="1276" y="1465"/>
                    </a:lnTo>
                    <a:lnTo>
                      <a:pt x="1274" y="1431"/>
                    </a:lnTo>
                    <a:lnTo>
                      <a:pt x="1271" y="1401"/>
                    </a:lnTo>
                    <a:lnTo>
                      <a:pt x="1264" y="1376"/>
                    </a:lnTo>
                    <a:lnTo>
                      <a:pt x="1264" y="1373"/>
                    </a:lnTo>
                    <a:lnTo>
                      <a:pt x="1263" y="1363"/>
                    </a:lnTo>
                    <a:lnTo>
                      <a:pt x="1259" y="1351"/>
                    </a:lnTo>
                    <a:lnTo>
                      <a:pt x="1256" y="1338"/>
                    </a:lnTo>
                    <a:lnTo>
                      <a:pt x="1253" y="1324"/>
                    </a:lnTo>
                    <a:lnTo>
                      <a:pt x="1253" y="1319"/>
                    </a:lnTo>
                    <a:lnTo>
                      <a:pt x="1251" y="1306"/>
                    </a:lnTo>
                    <a:lnTo>
                      <a:pt x="1249" y="1286"/>
                    </a:lnTo>
                    <a:lnTo>
                      <a:pt x="1248" y="1261"/>
                    </a:lnTo>
                    <a:lnTo>
                      <a:pt x="1246" y="1233"/>
                    </a:lnTo>
                    <a:lnTo>
                      <a:pt x="1244" y="1206"/>
                    </a:lnTo>
                    <a:lnTo>
                      <a:pt x="1243" y="1181"/>
                    </a:lnTo>
                    <a:lnTo>
                      <a:pt x="1239" y="1161"/>
                    </a:lnTo>
                    <a:lnTo>
                      <a:pt x="1238" y="1147"/>
                    </a:lnTo>
                    <a:lnTo>
                      <a:pt x="1238" y="1144"/>
                    </a:lnTo>
                    <a:lnTo>
                      <a:pt x="1236" y="1134"/>
                    </a:lnTo>
                    <a:lnTo>
                      <a:pt x="1234" y="1122"/>
                    </a:lnTo>
                    <a:lnTo>
                      <a:pt x="1231" y="1107"/>
                    </a:lnTo>
                    <a:lnTo>
                      <a:pt x="1231" y="1101"/>
                    </a:lnTo>
                    <a:lnTo>
                      <a:pt x="1231" y="1086"/>
                    </a:lnTo>
                    <a:lnTo>
                      <a:pt x="1231" y="1064"/>
                    </a:lnTo>
                    <a:lnTo>
                      <a:pt x="1229" y="1037"/>
                    </a:lnTo>
                    <a:lnTo>
                      <a:pt x="1228" y="1007"/>
                    </a:lnTo>
                    <a:lnTo>
                      <a:pt x="1224" y="977"/>
                    </a:lnTo>
                    <a:lnTo>
                      <a:pt x="1219" y="950"/>
                    </a:lnTo>
                    <a:lnTo>
                      <a:pt x="1211" y="929"/>
                    </a:lnTo>
                    <a:lnTo>
                      <a:pt x="1211" y="924"/>
                    </a:lnTo>
                    <a:lnTo>
                      <a:pt x="1208" y="912"/>
                    </a:lnTo>
                    <a:lnTo>
                      <a:pt x="1201" y="895"/>
                    </a:lnTo>
                    <a:lnTo>
                      <a:pt x="1194" y="874"/>
                    </a:lnTo>
                    <a:lnTo>
                      <a:pt x="1184" y="850"/>
                    </a:lnTo>
                    <a:lnTo>
                      <a:pt x="1174" y="825"/>
                    </a:lnTo>
                    <a:lnTo>
                      <a:pt x="1163" y="802"/>
                    </a:lnTo>
                    <a:lnTo>
                      <a:pt x="1148" y="780"/>
                    </a:lnTo>
                    <a:lnTo>
                      <a:pt x="1132" y="762"/>
                    </a:lnTo>
                    <a:lnTo>
                      <a:pt x="1131" y="758"/>
                    </a:lnTo>
                    <a:lnTo>
                      <a:pt x="1121" y="753"/>
                    </a:lnTo>
                    <a:lnTo>
                      <a:pt x="1102" y="747"/>
                    </a:lnTo>
                    <a:lnTo>
                      <a:pt x="1079" y="742"/>
                    </a:lnTo>
                    <a:lnTo>
                      <a:pt x="1074" y="742"/>
                    </a:lnTo>
                    <a:lnTo>
                      <a:pt x="1062" y="740"/>
                    </a:lnTo>
                    <a:lnTo>
                      <a:pt x="1046" y="737"/>
                    </a:lnTo>
                    <a:lnTo>
                      <a:pt x="1026" y="737"/>
                    </a:lnTo>
                    <a:lnTo>
                      <a:pt x="1002" y="737"/>
                    </a:lnTo>
                    <a:lnTo>
                      <a:pt x="997" y="737"/>
                    </a:lnTo>
                    <a:lnTo>
                      <a:pt x="984" y="735"/>
                    </a:lnTo>
                    <a:lnTo>
                      <a:pt x="965" y="733"/>
                    </a:lnTo>
                    <a:lnTo>
                      <a:pt x="942" y="732"/>
                    </a:lnTo>
                    <a:lnTo>
                      <a:pt x="915" y="730"/>
                    </a:lnTo>
                    <a:lnTo>
                      <a:pt x="887" y="728"/>
                    </a:lnTo>
                    <a:lnTo>
                      <a:pt x="862" y="728"/>
                    </a:lnTo>
                    <a:lnTo>
                      <a:pt x="839" y="728"/>
                    </a:lnTo>
                    <a:lnTo>
                      <a:pt x="820" y="730"/>
                    </a:lnTo>
                    <a:lnTo>
                      <a:pt x="817" y="728"/>
                    </a:lnTo>
                    <a:lnTo>
                      <a:pt x="810" y="723"/>
                    </a:lnTo>
                    <a:lnTo>
                      <a:pt x="802" y="717"/>
                    </a:lnTo>
                    <a:lnTo>
                      <a:pt x="792" y="707"/>
                    </a:lnTo>
                    <a:lnTo>
                      <a:pt x="782" y="695"/>
                    </a:lnTo>
                    <a:lnTo>
                      <a:pt x="780" y="692"/>
                    </a:lnTo>
                    <a:lnTo>
                      <a:pt x="775" y="683"/>
                    </a:lnTo>
                    <a:lnTo>
                      <a:pt x="768" y="673"/>
                    </a:lnTo>
                    <a:lnTo>
                      <a:pt x="758" y="665"/>
                    </a:lnTo>
                    <a:lnTo>
                      <a:pt x="750" y="661"/>
                    </a:lnTo>
                    <a:lnTo>
                      <a:pt x="742" y="663"/>
                    </a:lnTo>
                    <a:lnTo>
                      <a:pt x="740" y="661"/>
                    </a:lnTo>
                    <a:lnTo>
                      <a:pt x="737" y="653"/>
                    </a:lnTo>
                    <a:lnTo>
                      <a:pt x="732" y="641"/>
                    </a:lnTo>
                    <a:lnTo>
                      <a:pt x="725" y="628"/>
                    </a:lnTo>
                    <a:lnTo>
                      <a:pt x="720" y="615"/>
                    </a:lnTo>
                    <a:lnTo>
                      <a:pt x="718" y="605"/>
                    </a:lnTo>
                    <a:lnTo>
                      <a:pt x="718" y="601"/>
                    </a:lnTo>
                    <a:lnTo>
                      <a:pt x="722" y="593"/>
                    </a:lnTo>
                    <a:lnTo>
                      <a:pt x="725" y="580"/>
                    </a:lnTo>
                    <a:lnTo>
                      <a:pt x="730" y="565"/>
                    </a:lnTo>
                    <a:lnTo>
                      <a:pt x="732" y="548"/>
                    </a:lnTo>
                    <a:lnTo>
                      <a:pt x="732" y="531"/>
                    </a:lnTo>
                    <a:lnTo>
                      <a:pt x="733" y="518"/>
                    </a:lnTo>
                    <a:lnTo>
                      <a:pt x="735" y="516"/>
                    </a:lnTo>
                    <a:lnTo>
                      <a:pt x="742" y="509"/>
                    </a:lnTo>
                    <a:lnTo>
                      <a:pt x="748" y="499"/>
                    </a:lnTo>
                    <a:lnTo>
                      <a:pt x="755" y="486"/>
                    </a:lnTo>
                    <a:lnTo>
                      <a:pt x="758" y="468"/>
                    </a:lnTo>
                    <a:lnTo>
                      <a:pt x="760" y="464"/>
                    </a:lnTo>
                    <a:lnTo>
                      <a:pt x="763" y="458"/>
                    </a:lnTo>
                    <a:lnTo>
                      <a:pt x="767" y="446"/>
                    </a:lnTo>
                    <a:lnTo>
                      <a:pt x="772" y="433"/>
                    </a:lnTo>
                    <a:lnTo>
                      <a:pt x="775" y="418"/>
                    </a:lnTo>
                    <a:lnTo>
                      <a:pt x="778" y="404"/>
                    </a:lnTo>
                    <a:lnTo>
                      <a:pt x="780" y="389"/>
                    </a:lnTo>
                    <a:lnTo>
                      <a:pt x="780" y="378"/>
                    </a:lnTo>
                    <a:lnTo>
                      <a:pt x="775" y="371"/>
                    </a:lnTo>
                    <a:lnTo>
                      <a:pt x="767" y="368"/>
                    </a:lnTo>
                    <a:lnTo>
                      <a:pt x="753" y="369"/>
                    </a:lnTo>
                    <a:lnTo>
                      <a:pt x="753" y="366"/>
                    </a:lnTo>
                    <a:lnTo>
                      <a:pt x="755" y="356"/>
                    </a:lnTo>
                    <a:lnTo>
                      <a:pt x="758" y="342"/>
                    </a:lnTo>
                    <a:lnTo>
                      <a:pt x="760" y="327"/>
                    </a:lnTo>
                    <a:lnTo>
                      <a:pt x="763" y="314"/>
                    </a:lnTo>
                    <a:lnTo>
                      <a:pt x="765" y="302"/>
                    </a:lnTo>
                    <a:lnTo>
                      <a:pt x="767" y="276"/>
                    </a:lnTo>
                    <a:lnTo>
                      <a:pt x="768" y="271"/>
                    </a:lnTo>
                    <a:lnTo>
                      <a:pt x="768" y="257"/>
                    </a:lnTo>
                    <a:lnTo>
                      <a:pt x="770" y="239"/>
                    </a:lnTo>
                    <a:lnTo>
                      <a:pt x="768" y="217"/>
                    </a:lnTo>
                    <a:lnTo>
                      <a:pt x="762" y="197"/>
                    </a:lnTo>
                    <a:lnTo>
                      <a:pt x="767" y="197"/>
                    </a:lnTo>
                    <a:lnTo>
                      <a:pt x="767" y="194"/>
                    </a:lnTo>
                    <a:lnTo>
                      <a:pt x="763" y="182"/>
                    </a:lnTo>
                    <a:lnTo>
                      <a:pt x="757" y="167"/>
                    </a:lnTo>
                    <a:lnTo>
                      <a:pt x="742" y="149"/>
                    </a:lnTo>
                    <a:lnTo>
                      <a:pt x="733" y="135"/>
                    </a:lnTo>
                    <a:lnTo>
                      <a:pt x="732" y="132"/>
                    </a:lnTo>
                    <a:lnTo>
                      <a:pt x="730" y="124"/>
                    </a:lnTo>
                    <a:lnTo>
                      <a:pt x="725" y="114"/>
                    </a:lnTo>
                    <a:lnTo>
                      <a:pt x="717" y="107"/>
                    </a:lnTo>
                    <a:lnTo>
                      <a:pt x="715" y="105"/>
                    </a:lnTo>
                    <a:lnTo>
                      <a:pt x="715" y="104"/>
                    </a:lnTo>
                    <a:lnTo>
                      <a:pt x="712" y="100"/>
                    </a:lnTo>
                    <a:lnTo>
                      <a:pt x="710" y="95"/>
                    </a:lnTo>
                    <a:lnTo>
                      <a:pt x="707" y="92"/>
                    </a:lnTo>
                    <a:lnTo>
                      <a:pt x="705" y="89"/>
                    </a:lnTo>
                    <a:lnTo>
                      <a:pt x="702" y="85"/>
                    </a:lnTo>
                    <a:lnTo>
                      <a:pt x="698" y="84"/>
                    </a:lnTo>
                    <a:lnTo>
                      <a:pt x="698" y="82"/>
                    </a:lnTo>
                    <a:lnTo>
                      <a:pt x="697" y="80"/>
                    </a:lnTo>
                    <a:lnTo>
                      <a:pt x="695" y="79"/>
                    </a:lnTo>
                    <a:lnTo>
                      <a:pt x="693" y="77"/>
                    </a:lnTo>
                    <a:lnTo>
                      <a:pt x="692" y="74"/>
                    </a:lnTo>
                    <a:lnTo>
                      <a:pt x="688" y="72"/>
                    </a:lnTo>
                    <a:lnTo>
                      <a:pt x="687" y="70"/>
                    </a:lnTo>
                    <a:lnTo>
                      <a:pt x="683" y="70"/>
                    </a:lnTo>
                    <a:lnTo>
                      <a:pt x="682" y="70"/>
                    </a:lnTo>
                    <a:lnTo>
                      <a:pt x="680" y="74"/>
                    </a:lnTo>
                    <a:lnTo>
                      <a:pt x="680" y="79"/>
                    </a:lnTo>
                    <a:lnTo>
                      <a:pt x="678" y="75"/>
                    </a:lnTo>
                    <a:lnTo>
                      <a:pt x="673" y="67"/>
                    </a:lnTo>
                    <a:lnTo>
                      <a:pt x="663" y="55"/>
                    </a:lnTo>
                    <a:lnTo>
                      <a:pt x="648" y="40"/>
                    </a:lnTo>
                    <a:lnTo>
                      <a:pt x="628" y="25"/>
                    </a:lnTo>
                    <a:lnTo>
                      <a:pt x="628" y="39"/>
                    </a:lnTo>
                    <a:lnTo>
                      <a:pt x="625" y="37"/>
                    </a:lnTo>
                    <a:lnTo>
                      <a:pt x="618" y="30"/>
                    </a:lnTo>
                    <a:lnTo>
                      <a:pt x="608" y="24"/>
                    </a:lnTo>
                    <a:lnTo>
                      <a:pt x="595" y="18"/>
                    </a:lnTo>
                    <a:lnTo>
                      <a:pt x="578" y="17"/>
                    </a:lnTo>
                    <a:lnTo>
                      <a:pt x="575" y="15"/>
                    </a:lnTo>
                    <a:lnTo>
                      <a:pt x="568" y="12"/>
                    </a:lnTo>
                    <a:lnTo>
                      <a:pt x="560" y="10"/>
                    </a:lnTo>
                    <a:lnTo>
                      <a:pt x="551" y="10"/>
                    </a:lnTo>
                    <a:lnTo>
                      <a:pt x="543" y="17"/>
                    </a:lnTo>
                    <a:lnTo>
                      <a:pt x="533" y="18"/>
                    </a:lnTo>
                    <a:lnTo>
                      <a:pt x="523" y="5"/>
                    </a:lnTo>
                    <a:lnTo>
                      <a:pt x="516" y="13"/>
                    </a:lnTo>
                    <a:lnTo>
                      <a:pt x="518" y="0"/>
                    </a:lnTo>
                    <a:lnTo>
                      <a:pt x="514" y="2"/>
                    </a:lnTo>
                    <a:lnTo>
                      <a:pt x="504" y="5"/>
                    </a:lnTo>
                    <a:lnTo>
                      <a:pt x="493" y="12"/>
                    </a:lnTo>
                    <a:lnTo>
                      <a:pt x="479" y="20"/>
                    </a:lnTo>
                    <a:lnTo>
                      <a:pt x="469" y="27"/>
                    </a:lnTo>
                    <a:lnTo>
                      <a:pt x="463" y="34"/>
                    </a:lnTo>
                    <a:lnTo>
                      <a:pt x="459" y="35"/>
                    </a:lnTo>
                    <a:lnTo>
                      <a:pt x="451" y="37"/>
                    </a:lnTo>
                    <a:lnTo>
                      <a:pt x="441" y="42"/>
                    </a:lnTo>
                    <a:lnTo>
                      <a:pt x="433" y="45"/>
                    </a:lnTo>
                    <a:lnTo>
                      <a:pt x="431" y="49"/>
                    </a:lnTo>
                    <a:lnTo>
                      <a:pt x="428" y="50"/>
                    </a:lnTo>
                    <a:lnTo>
                      <a:pt x="419" y="52"/>
                    </a:lnTo>
                    <a:lnTo>
                      <a:pt x="408" y="57"/>
                    </a:lnTo>
                    <a:lnTo>
                      <a:pt x="399" y="64"/>
                    </a:lnTo>
                    <a:lnTo>
                      <a:pt x="396" y="65"/>
                    </a:lnTo>
                    <a:lnTo>
                      <a:pt x="388" y="70"/>
                    </a:lnTo>
                    <a:lnTo>
                      <a:pt x="378" y="77"/>
                    </a:lnTo>
                    <a:lnTo>
                      <a:pt x="366" y="87"/>
                    </a:lnTo>
                    <a:lnTo>
                      <a:pt x="354" y="100"/>
                    </a:lnTo>
                    <a:lnTo>
                      <a:pt x="346" y="115"/>
                    </a:lnTo>
                    <a:lnTo>
                      <a:pt x="344" y="119"/>
                    </a:lnTo>
                    <a:lnTo>
                      <a:pt x="337" y="127"/>
                    </a:lnTo>
                    <a:lnTo>
                      <a:pt x="329" y="140"/>
                    </a:lnTo>
                    <a:lnTo>
                      <a:pt x="319" y="159"/>
                    </a:lnTo>
                    <a:lnTo>
                      <a:pt x="312" y="182"/>
                    </a:lnTo>
                    <a:lnTo>
                      <a:pt x="311" y="211"/>
                    </a:lnTo>
                    <a:lnTo>
                      <a:pt x="309" y="214"/>
                    </a:lnTo>
                    <a:lnTo>
                      <a:pt x="307" y="226"/>
                    </a:lnTo>
                    <a:lnTo>
                      <a:pt x="307" y="241"/>
                    </a:lnTo>
                    <a:lnTo>
                      <a:pt x="307" y="261"/>
                    </a:lnTo>
                    <a:lnTo>
                      <a:pt x="311" y="284"/>
                    </a:lnTo>
                    <a:lnTo>
                      <a:pt x="317" y="309"/>
                    </a:lnTo>
                    <a:lnTo>
                      <a:pt x="317" y="314"/>
                    </a:lnTo>
                    <a:lnTo>
                      <a:pt x="319" y="324"/>
                    </a:lnTo>
                    <a:lnTo>
                      <a:pt x="321" y="339"/>
                    </a:lnTo>
                    <a:lnTo>
                      <a:pt x="324" y="354"/>
                    </a:lnTo>
                    <a:lnTo>
                      <a:pt x="327" y="371"/>
                    </a:lnTo>
                    <a:lnTo>
                      <a:pt x="331" y="383"/>
                    </a:lnTo>
                    <a:lnTo>
                      <a:pt x="329" y="383"/>
                    </a:lnTo>
                    <a:lnTo>
                      <a:pt x="326" y="379"/>
                    </a:lnTo>
                    <a:lnTo>
                      <a:pt x="321" y="378"/>
                    </a:lnTo>
                    <a:lnTo>
                      <a:pt x="316" y="376"/>
                    </a:lnTo>
                    <a:lnTo>
                      <a:pt x="309" y="374"/>
                    </a:lnTo>
                    <a:lnTo>
                      <a:pt x="302" y="376"/>
                    </a:lnTo>
                    <a:lnTo>
                      <a:pt x="297" y="379"/>
                    </a:lnTo>
                    <a:lnTo>
                      <a:pt x="294" y="386"/>
                    </a:lnTo>
                    <a:lnTo>
                      <a:pt x="291" y="398"/>
                    </a:lnTo>
                    <a:lnTo>
                      <a:pt x="292" y="414"/>
                    </a:lnTo>
                    <a:lnTo>
                      <a:pt x="296" y="436"/>
                    </a:lnTo>
                    <a:lnTo>
                      <a:pt x="304" y="464"/>
                    </a:lnTo>
                    <a:lnTo>
                      <a:pt x="312" y="489"/>
                    </a:lnTo>
                    <a:lnTo>
                      <a:pt x="312" y="493"/>
                    </a:lnTo>
                    <a:lnTo>
                      <a:pt x="316" y="501"/>
                    </a:lnTo>
                    <a:lnTo>
                      <a:pt x="319" y="509"/>
                    </a:lnTo>
                    <a:lnTo>
                      <a:pt x="326" y="518"/>
                    </a:lnTo>
                    <a:lnTo>
                      <a:pt x="336" y="521"/>
                    </a:lnTo>
                    <a:lnTo>
                      <a:pt x="347" y="518"/>
                    </a:lnTo>
                    <a:lnTo>
                      <a:pt x="349" y="523"/>
                    </a:lnTo>
                    <a:lnTo>
                      <a:pt x="352" y="536"/>
                    </a:lnTo>
                    <a:lnTo>
                      <a:pt x="359" y="556"/>
                    </a:lnTo>
                    <a:lnTo>
                      <a:pt x="369" y="581"/>
                    </a:lnTo>
                    <a:lnTo>
                      <a:pt x="386" y="608"/>
                    </a:lnTo>
                    <a:lnTo>
                      <a:pt x="408" y="636"/>
                    </a:lnTo>
                    <a:lnTo>
                      <a:pt x="429" y="708"/>
                    </a:lnTo>
                    <a:lnTo>
                      <a:pt x="428" y="712"/>
                    </a:lnTo>
                    <a:lnTo>
                      <a:pt x="424" y="720"/>
                    </a:lnTo>
                    <a:lnTo>
                      <a:pt x="419" y="732"/>
                    </a:lnTo>
                    <a:lnTo>
                      <a:pt x="414" y="745"/>
                    </a:lnTo>
                    <a:lnTo>
                      <a:pt x="409" y="762"/>
                    </a:lnTo>
                    <a:lnTo>
                      <a:pt x="408" y="777"/>
                    </a:lnTo>
                    <a:lnTo>
                      <a:pt x="408" y="780"/>
                    </a:lnTo>
                    <a:lnTo>
                      <a:pt x="404" y="788"/>
                    </a:lnTo>
                    <a:lnTo>
                      <a:pt x="403" y="802"/>
                    </a:lnTo>
                    <a:lnTo>
                      <a:pt x="399" y="815"/>
                    </a:lnTo>
                    <a:lnTo>
                      <a:pt x="398" y="828"/>
                    </a:lnTo>
                    <a:lnTo>
                      <a:pt x="398" y="837"/>
                    </a:lnTo>
                    <a:lnTo>
                      <a:pt x="394" y="840"/>
                    </a:lnTo>
                    <a:lnTo>
                      <a:pt x="384" y="848"/>
                    </a:lnTo>
                    <a:lnTo>
                      <a:pt x="371" y="862"/>
                    </a:lnTo>
                    <a:lnTo>
                      <a:pt x="354" y="884"/>
                    </a:lnTo>
                    <a:lnTo>
                      <a:pt x="336" y="912"/>
                    </a:lnTo>
                    <a:lnTo>
                      <a:pt x="309" y="939"/>
                    </a:lnTo>
                    <a:lnTo>
                      <a:pt x="306" y="940"/>
                    </a:lnTo>
                    <a:lnTo>
                      <a:pt x="296" y="947"/>
                    </a:lnTo>
                    <a:lnTo>
                      <a:pt x="282" y="957"/>
                    </a:lnTo>
                    <a:lnTo>
                      <a:pt x="266" y="969"/>
                    </a:lnTo>
                    <a:lnTo>
                      <a:pt x="247" y="982"/>
                    </a:lnTo>
                    <a:lnTo>
                      <a:pt x="229" y="995"/>
                    </a:lnTo>
                    <a:lnTo>
                      <a:pt x="214" y="1007"/>
                    </a:lnTo>
                    <a:lnTo>
                      <a:pt x="202" y="1015"/>
                    </a:lnTo>
                    <a:lnTo>
                      <a:pt x="194" y="1022"/>
                    </a:lnTo>
                    <a:lnTo>
                      <a:pt x="192" y="1024"/>
                    </a:lnTo>
                    <a:lnTo>
                      <a:pt x="185" y="1029"/>
                    </a:lnTo>
                    <a:lnTo>
                      <a:pt x="175" y="1039"/>
                    </a:lnTo>
                    <a:lnTo>
                      <a:pt x="162" y="1056"/>
                    </a:lnTo>
                    <a:lnTo>
                      <a:pt x="149" y="1076"/>
                    </a:lnTo>
                    <a:lnTo>
                      <a:pt x="137" y="1104"/>
                    </a:lnTo>
                    <a:lnTo>
                      <a:pt x="125" y="1137"/>
                    </a:lnTo>
                    <a:lnTo>
                      <a:pt x="117" y="1179"/>
                    </a:lnTo>
                    <a:lnTo>
                      <a:pt x="115" y="1184"/>
                    </a:lnTo>
                    <a:lnTo>
                      <a:pt x="114" y="1199"/>
                    </a:lnTo>
                    <a:lnTo>
                      <a:pt x="112" y="1219"/>
                    </a:lnTo>
                    <a:lnTo>
                      <a:pt x="109" y="1246"/>
                    </a:lnTo>
                    <a:lnTo>
                      <a:pt x="105" y="1276"/>
                    </a:lnTo>
                    <a:lnTo>
                      <a:pt x="102" y="1308"/>
                    </a:lnTo>
                    <a:lnTo>
                      <a:pt x="99" y="1339"/>
                    </a:lnTo>
                    <a:lnTo>
                      <a:pt x="97" y="1368"/>
                    </a:lnTo>
                    <a:lnTo>
                      <a:pt x="95" y="1395"/>
                    </a:lnTo>
                    <a:lnTo>
                      <a:pt x="94" y="1415"/>
                    </a:lnTo>
                    <a:lnTo>
                      <a:pt x="87" y="1782"/>
                    </a:lnTo>
                    <a:lnTo>
                      <a:pt x="87" y="1787"/>
                    </a:lnTo>
                    <a:lnTo>
                      <a:pt x="84" y="1800"/>
                    </a:lnTo>
                    <a:lnTo>
                      <a:pt x="80" y="1824"/>
                    </a:lnTo>
                    <a:lnTo>
                      <a:pt x="75" y="1852"/>
                    </a:lnTo>
                    <a:lnTo>
                      <a:pt x="68" y="1887"/>
                    </a:lnTo>
                    <a:lnTo>
                      <a:pt x="62" y="1926"/>
                    </a:lnTo>
                    <a:lnTo>
                      <a:pt x="53" y="1966"/>
                    </a:lnTo>
                    <a:lnTo>
                      <a:pt x="47" y="2007"/>
                    </a:lnTo>
                    <a:lnTo>
                      <a:pt x="40" y="2048"/>
                    </a:lnTo>
                    <a:lnTo>
                      <a:pt x="33" y="2088"/>
                    </a:lnTo>
                    <a:lnTo>
                      <a:pt x="27" y="2124"/>
                    </a:lnTo>
                    <a:lnTo>
                      <a:pt x="22" y="2154"/>
                    </a:lnTo>
                    <a:lnTo>
                      <a:pt x="17" y="2180"/>
                    </a:lnTo>
                    <a:lnTo>
                      <a:pt x="15" y="2198"/>
                    </a:lnTo>
                    <a:lnTo>
                      <a:pt x="13" y="2208"/>
                    </a:lnTo>
                    <a:lnTo>
                      <a:pt x="13" y="2211"/>
                    </a:lnTo>
                    <a:lnTo>
                      <a:pt x="12" y="2226"/>
                    </a:lnTo>
                    <a:lnTo>
                      <a:pt x="8" y="2246"/>
                    </a:lnTo>
                    <a:lnTo>
                      <a:pt x="5" y="2275"/>
                    </a:lnTo>
                    <a:lnTo>
                      <a:pt x="2" y="2305"/>
                    </a:lnTo>
                    <a:lnTo>
                      <a:pt x="0" y="2340"/>
                    </a:lnTo>
                    <a:lnTo>
                      <a:pt x="0" y="2373"/>
                    </a:lnTo>
                    <a:lnTo>
                      <a:pt x="0" y="2378"/>
                    </a:lnTo>
                    <a:lnTo>
                      <a:pt x="0" y="2387"/>
                    </a:lnTo>
                    <a:lnTo>
                      <a:pt x="0" y="2400"/>
                    </a:lnTo>
                    <a:lnTo>
                      <a:pt x="0" y="2415"/>
                    </a:lnTo>
                    <a:lnTo>
                      <a:pt x="2" y="2428"/>
                    </a:lnTo>
                    <a:lnTo>
                      <a:pt x="7" y="2440"/>
                    </a:lnTo>
                    <a:lnTo>
                      <a:pt x="13" y="2445"/>
                    </a:lnTo>
                    <a:lnTo>
                      <a:pt x="50" y="247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60784"/>
                      <a:invGamma/>
                    </a:schemeClr>
                  </a:gs>
                </a:gsLst>
                <a:lin ang="5400000" scaled="1"/>
              </a:gra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latin typeface="Arial" panose="020B0604020202020204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9952" name="Freeform 62"/>
              <p:cNvSpPr>
                <a:spLocks/>
              </p:cNvSpPr>
              <p:nvPr/>
            </p:nvSpPr>
            <p:spPr bwMode="gray">
              <a:xfrm>
                <a:off x="2414" y="2376"/>
                <a:ext cx="76" cy="59"/>
              </a:xfrm>
              <a:custGeom>
                <a:avLst/>
                <a:gdLst>
                  <a:gd name="T0" fmla="*/ 1 w 148"/>
                  <a:gd name="T1" fmla="*/ 1 h 117"/>
                  <a:gd name="T2" fmla="*/ 1 w 148"/>
                  <a:gd name="T3" fmla="*/ 1 h 117"/>
                  <a:gd name="T4" fmla="*/ 1 w 148"/>
                  <a:gd name="T5" fmla="*/ 1 h 117"/>
                  <a:gd name="T6" fmla="*/ 1 w 148"/>
                  <a:gd name="T7" fmla="*/ 1 h 117"/>
                  <a:gd name="T8" fmla="*/ 1 w 148"/>
                  <a:gd name="T9" fmla="*/ 1 h 117"/>
                  <a:gd name="T10" fmla="*/ 1 w 148"/>
                  <a:gd name="T11" fmla="*/ 1 h 117"/>
                  <a:gd name="T12" fmla="*/ 1 w 148"/>
                  <a:gd name="T13" fmla="*/ 1 h 117"/>
                  <a:gd name="T14" fmla="*/ 1 w 148"/>
                  <a:gd name="T15" fmla="*/ 1 h 117"/>
                  <a:gd name="T16" fmla="*/ 1 w 148"/>
                  <a:gd name="T17" fmla="*/ 1 h 117"/>
                  <a:gd name="T18" fmla="*/ 1 w 148"/>
                  <a:gd name="T19" fmla="*/ 1 h 117"/>
                  <a:gd name="T20" fmla="*/ 0 w 148"/>
                  <a:gd name="T21" fmla="*/ 0 h 117"/>
                  <a:gd name="T22" fmla="*/ 1 w 148"/>
                  <a:gd name="T23" fmla="*/ 1 h 117"/>
                  <a:gd name="T24" fmla="*/ 1 w 148"/>
                  <a:gd name="T25" fmla="*/ 1 h 117"/>
                  <a:gd name="T26" fmla="*/ 1 w 148"/>
                  <a:gd name="T27" fmla="*/ 1 h 117"/>
                  <a:gd name="T28" fmla="*/ 1 w 148"/>
                  <a:gd name="T29" fmla="*/ 1 h 117"/>
                  <a:gd name="T30" fmla="*/ 1 w 148"/>
                  <a:gd name="T31" fmla="*/ 1 h 117"/>
                  <a:gd name="T32" fmla="*/ 1 w 148"/>
                  <a:gd name="T33" fmla="*/ 1 h 117"/>
                  <a:gd name="T34" fmla="*/ 1 w 148"/>
                  <a:gd name="T35" fmla="*/ 1 h 117"/>
                  <a:gd name="T36" fmla="*/ 1 w 148"/>
                  <a:gd name="T37" fmla="*/ 1 h 117"/>
                  <a:gd name="T38" fmla="*/ 1 w 148"/>
                  <a:gd name="T39" fmla="*/ 1 h 117"/>
                  <a:gd name="T40" fmla="*/ 1 w 148"/>
                  <a:gd name="T41" fmla="*/ 1 h 117"/>
                  <a:gd name="T42" fmla="*/ 1 w 148"/>
                  <a:gd name="T43" fmla="*/ 1 h 117"/>
                  <a:gd name="T44" fmla="*/ 1 w 148"/>
                  <a:gd name="T45" fmla="*/ 1 h 117"/>
                  <a:gd name="T46" fmla="*/ 1 w 148"/>
                  <a:gd name="T47" fmla="*/ 1 h 117"/>
                  <a:gd name="T48" fmla="*/ 1 w 148"/>
                  <a:gd name="T49" fmla="*/ 1 h 117"/>
                  <a:gd name="T50" fmla="*/ 1 w 148"/>
                  <a:gd name="T51" fmla="*/ 1 h 117"/>
                  <a:gd name="T52" fmla="*/ 1 w 148"/>
                  <a:gd name="T53" fmla="*/ 1 h 117"/>
                  <a:gd name="T54" fmla="*/ 1 w 148"/>
                  <a:gd name="T55" fmla="*/ 1 h 117"/>
                  <a:gd name="T56" fmla="*/ 1 w 148"/>
                  <a:gd name="T57" fmla="*/ 1 h 117"/>
                  <a:gd name="T58" fmla="*/ 1 w 148"/>
                  <a:gd name="T59" fmla="*/ 1 h 117"/>
                  <a:gd name="T60" fmla="*/ 1 w 148"/>
                  <a:gd name="T61" fmla="*/ 1 h 117"/>
                  <a:gd name="T62" fmla="*/ 1 w 148"/>
                  <a:gd name="T63" fmla="*/ 1 h 117"/>
                  <a:gd name="T64" fmla="*/ 1 w 148"/>
                  <a:gd name="T65" fmla="*/ 1 h 117"/>
                  <a:gd name="T66" fmla="*/ 1 w 148"/>
                  <a:gd name="T67" fmla="*/ 1 h 117"/>
                  <a:gd name="T68" fmla="*/ 1 w 148"/>
                  <a:gd name="T69" fmla="*/ 1 h 117"/>
                  <a:gd name="T70" fmla="*/ 1 w 148"/>
                  <a:gd name="T71" fmla="*/ 1 h 117"/>
                  <a:gd name="T72" fmla="*/ 1 w 148"/>
                  <a:gd name="T73" fmla="*/ 1 h 117"/>
                  <a:gd name="T74" fmla="*/ 1 w 148"/>
                  <a:gd name="T75" fmla="*/ 1 h 117"/>
                  <a:gd name="T76" fmla="*/ 1 w 148"/>
                  <a:gd name="T77" fmla="*/ 1 h 117"/>
                  <a:gd name="T78" fmla="*/ 1 w 148"/>
                  <a:gd name="T79" fmla="*/ 1 h 11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8"/>
                  <a:gd name="T121" fmla="*/ 0 h 117"/>
                  <a:gd name="T122" fmla="*/ 148 w 148"/>
                  <a:gd name="T123" fmla="*/ 117 h 11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8" h="117">
                    <a:moveTo>
                      <a:pt x="148" y="52"/>
                    </a:moveTo>
                    <a:lnTo>
                      <a:pt x="145" y="50"/>
                    </a:lnTo>
                    <a:lnTo>
                      <a:pt x="133" y="47"/>
                    </a:lnTo>
                    <a:lnTo>
                      <a:pt x="118" y="41"/>
                    </a:lnTo>
                    <a:lnTo>
                      <a:pt x="98" y="35"/>
                    </a:lnTo>
                    <a:lnTo>
                      <a:pt x="76" y="28"/>
                    </a:lnTo>
                    <a:lnTo>
                      <a:pt x="55" y="21"/>
                    </a:lnTo>
                    <a:lnTo>
                      <a:pt x="35" y="13"/>
                    </a:lnTo>
                    <a:lnTo>
                      <a:pt x="18" y="8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6" y="10"/>
                    </a:lnTo>
                    <a:lnTo>
                      <a:pt x="15" y="21"/>
                    </a:lnTo>
                    <a:lnTo>
                      <a:pt x="25" y="35"/>
                    </a:lnTo>
                    <a:lnTo>
                      <a:pt x="36" y="50"/>
                    </a:lnTo>
                    <a:lnTo>
                      <a:pt x="48" y="63"/>
                    </a:lnTo>
                    <a:lnTo>
                      <a:pt x="58" y="75"/>
                    </a:lnTo>
                    <a:lnTo>
                      <a:pt x="66" y="83"/>
                    </a:lnTo>
                    <a:lnTo>
                      <a:pt x="68" y="85"/>
                    </a:lnTo>
                    <a:lnTo>
                      <a:pt x="76" y="88"/>
                    </a:lnTo>
                    <a:lnTo>
                      <a:pt x="86" y="93"/>
                    </a:lnTo>
                    <a:lnTo>
                      <a:pt x="98" y="100"/>
                    </a:lnTo>
                    <a:lnTo>
                      <a:pt x="108" y="105"/>
                    </a:lnTo>
                    <a:lnTo>
                      <a:pt x="113" y="110"/>
                    </a:lnTo>
                    <a:lnTo>
                      <a:pt x="115" y="110"/>
                    </a:lnTo>
                    <a:lnTo>
                      <a:pt x="115" y="112"/>
                    </a:lnTo>
                    <a:lnTo>
                      <a:pt x="116" y="113"/>
                    </a:lnTo>
                    <a:lnTo>
                      <a:pt x="118" y="115"/>
                    </a:lnTo>
                    <a:lnTo>
                      <a:pt x="120" y="115"/>
                    </a:lnTo>
                    <a:lnTo>
                      <a:pt x="120" y="117"/>
                    </a:lnTo>
                    <a:lnTo>
                      <a:pt x="121" y="115"/>
                    </a:lnTo>
                    <a:lnTo>
                      <a:pt x="123" y="112"/>
                    </a:lnTo>
                    <a:lnTo>
                      <a:pt x="125" y="107"/>
                    </a:lnTo>
                    <a:lnTo>
                      <a:pt x="126" y="103"/>
                    </a:lnTo>
                    <a:lnTo>
                      <a:pt x="130" y="93"/>
                    </a:lnTo>
                    <a:lnTo>
                      <a:pt x="135" y="80"/>
                    </a:lnTo>
                    <a:lnTo>
                      <a:pt x="141" y="67"/>
                    </a:lnTo>
                    <a:lnTo>
                      <a:pt x="145" y="57"/>
                    </a:lnTo>
                    <a:lnTo>
                      <a:pt x="148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53" name="Freeform 63"/>
              <p:cNvSpPr>
                <a:spLocks/>
              </p:cNvSpPr>
              <p:nvPr/>
            </p:nvSpPr>
            <p:spPr bwMode="gray">
              <a:xfrm>
                <a:off x="2093" y="1507"/>
                <a:ext cx="309" cy="793"/>
              </a:xfrm>
              <a:custGeom>
                <a:avLst/>
                <a:gdLst>
                  <a:gd name="T0" fmla="*/ 1 w 601"/>
                  <a:gd name="T1" fmla="*/ 1 h 1546"/>
                  <a:gd name="T2" fmla="*/ 1 w 601"/>
                  <a:gd name="T3" fmla="*/ 1 h 1546"/>
                  <a:gd name="T4" fmla="*/ 1 w 601"/>
                  <a:gd name="T5" fmla="*/ 1 h 1546"/>
                  <a:gd name="T6" fmla="*/ 1 w 601"/>
                  <a:gd name="T7" fmla="*/ 1 h 1546"/>
                  <a:gd name="T8" fmla="*/ 1 w 601"/>
                  <a:gd name="T9" fmla="*/ 1 h 1546"/>
                  <a:gd name="T10" fmla="*/ 1 w 601"/>
                  <a:gd name="T11" fmla="*/ 1 h 1546"/>
                  <a:gd name="T12" fmla="*/ 1 w 601"/>
                  <a:gd name="T13" fmla="*/ 1 h 1546"/>
                  <a:gd name="T14" fmla="*/ 1 w 601"/>
                  <a:gd name="T15" fmla="*/ 1 h 1546"/>
                  <a:gd name="T16" fmla="*/ 1 w 601"/>
                  <a:gd name="T17" fmla="*/ 1 h 1546"/>
                  <a:gd name="T18" fmla="*/ 1 w 601"/>
                  <a:gd name="T19" fmla="*/ 1 h 1546"/>
                  <a:gd name="T20" fmla="*/ 1 w 601"/>
                  <a:gd name="T21" fmla="*/ 1 h 1546"/>
                  <a:gd name="T22" fmla="*/ 1 w 601"/>
                  <a:gd name="T23" fmla="*/ 1 h 1546"/>
                  <a:gd name="T24" fmla="*/ 1 w 601"/>
                  <a:gd name="T25" fmla="*/ 1 h 1546"/>
                  <a:gd name="T26" fmla="*/ 1 w 601"/>
                  <a:gd name="T27" fmla="*/ 1 h 1546"/>
                  <a:gd name="T28" fmla="*/ 1 w 601"/>
                  <a:gd name="T29" fmla="*/ 1 h 1546"/>
                  <a:gd name="T30" fmla="*/ 1 w 601"/>
                  <a:gd name="T31" fmla="*/ 1 h 1546"/>
                  <a:gd name="T32" fmla="*/ 1 w 601"/>
                  <a:gd name="T33" fmla="*/ 1 h 1546"/>
                  <a:gd name="T34" fmla="*/ 1 w 601"/>
                  <a:gd name="T35" fmla="*/ 1 h 1546"/>
                  <a:gd name="T36" fmla="*/ 1 w 601"/>
                  <a:gd name="T37" fmla="*/ 1 h 1546"/>
                  <a:gd name="T38" fmla="*/ 1 w 601"/>
                  <a:gd name="T39" fmla="*/ 1 h 1546"/>
                  <a:gd name="T40" fmla="*/ 1 w 601"/>
                  <a:gd name="T41" fmla="*/ 1 h 1546"/>
                  <a:gd name="T42" fmla="*/ 1 w 601"/>
                  <a:gd name="T43" fmla="*/ 1 h 1546"/>
                  <a:gd name="T44" fmla="*/ 1 w 601"/>
                  <a:gd name="T45" fmla="*/ 1 h 1546"/>
                  <a:gd name="T46" fmla="*/ 1 w 601"/>
                  <a:gd name="T47" fmla="*/ 1 h 1546"/>
                  <a:gd name="T48" fmla="*/ 1 w 601"/>
                  <a:gd name="T49" fmla="*/ 1 h 1546"/>
                  <a:gd name="T50" fmla="*/ 1 w 601"/>
                  <a:gd name="T51" fmla="*/ 1 h 1546"/>
                  <a:gd name="T52" fmla="*/ 1 w 601"/>
                  <a:gd name="T53" fmla="*/ 1 h 1546"/>
                  <a:gd name="T54" fmla="*/ 1 w 601"/>
                  <a:gd name="T55" fmla="*/ 1 h 1546"/>
                  <a:gd name="T56" fmla="*/ 1 w 601"/>
                  <a:gd name="T57" fmla="*/ 1 h 1546"/>
                  <a:gd name="T58" fmla="*/ 1 w 601"/>
                  <a:gd name="T59" fmla="*/ 1 h 1546"/>
                  <a:gd name="T60" fmla="*/ 1 w 601"/>
                  <a:gd name="T61" fmla="*/ 1 h 1546"/>
                  <a:gd name="T62" fmla="*/ 1 w 601"/>
                  <a:gd name="T63" fmla="*/ 1 h 1546"/>
                  <a:gd name="T64" fmla="*/ 1 w 601"/>
                  <a:gd name="T65" fmla="*/ 1 h 1546"/>
                  <a:gd name="T66" fmla="*/ 1 w 601"/>
                  <a:gd name="T67" fmla="*/ 1 h 1546"/>
                  <a:gd name="T68" fmla="*/ 1 w 601"/>
                  <a:gd name="T69" fmla="*/ 1 h 1546"/>
                  <a:gd name="T70" fmla="*/ 1 w 601"/>
                  <a:gd name="T71" fmla="*/ 1 h 1546"/>
                  <a:gd name="T72" fmla="*/ 1 w 601"/>
                  <a:gd name="T73" fmla="*/ 1 h 1546"/>
                  <a:gd name="T74" fmla="*/ 1 w 601"/>
                  <a:gd name="T75" fmla="*/ 1 h 1546"/>
                  <a:gd name="T76" fmla="*/ 1 w 601"/>
                  <a:gd name="T77" fmla="*/ 1 h 1546"/>
                  <a:gd name="T78" fmla="*/ 1 w 601"/>
                  <a:gd name="T79" fmla="*/ 1 h 1546"/>
                  <a:gd name="T80" fmla="*/ 1 w 601"/>
                  <a:gd name="T81" fmla="*/ 1 h 1546"/>
                  <a:gd name="T82" fmla="*/ 1 w 601"/>
                  <a:gd name="T83" fmla="*/ 1 h 1546"/>
                  <a:gd name="T84" fmla="*/ 1 w 601"/>
                  <a:gd name="T85" fmla="*/ 1 h 1546"/>
                  <a:gd name="T86" fmla="*/ 1 w 601"/>
                  <a:gd name="T87" fmla="*/ 1 h 1546"/>
                  <a:gd name="T88" fmla="*/ 1 w 601"/>
                  <a:gd name="T89" fmla="*/ 1 h 1546"/>
                  <a:gd name="T90" fmla="*/ 0 w 601"/>
                  <a:gd name="T91" fmla="*/ 1 h 1546"/>
                  <a:gd name="T92" fmla="*/ 1 w 601"/>
                  <a:gd name="T93" fmla="*/ 1 h 1546"/>
                  <a:gd name="T94" fmla="*/ 1 w 601"/>
                  <a:gd name="T95" fmla="*/ 1 h 1546"/>
                  <a:gd name="T96" fmla="*/ 1 w 601"/>
                  <a:gd name="T97" fmla="*/ 1 h 1546"/>
                  <a:gd name="T98" fmla="*/ 1 w 601"/>
                  <a:gd name="T99" fmla="*/ 1 h 1546"/>
                  <a:gd name="T100" fmla="*/ 1 w 601"/>
                  <a:gd name="T101" fmla="*/ 1 h 1546"/>
                  <a:gd name="T102" fmla="*/ 1 w 601"/>
                  <a:gd name="T103" fmla="*/ 1 h 1546"/>
                  <a:gd name="T104" fmla="*/ 1 w 601"/>
                  <a:gd name="T105" fmla="*/ 1 h 1546"/>
                  <a:gd name="T106" fmla="*/ 1 w 601"/>
                  <a:gd name="T107" fmla="*/ 1 h 1546"/>
                  <a:gd name="T108" fmla="*/ 1 w 601"/>
                  <a:gd name="T109" fmla="*/ 1 h 1546"/>
                  <a:gd name="T110" fmla="*/ 1 w 601"/>
                  <a:gd name="T111" fmla="*/ 1 h 1546"/>
                  <a:gd name="T112" fmla="*/ 1 w 601"/>
                  <a:gd name="T113" fmla="*/ 1 h 1546"/>
                  <a:gd name="T114" fmla="*/ 1 w 601"/>
                  <a:gd name="T115" fmla="*/ 1 h 1546"/>
                  <a:gd name="T116" fmla="*/ 1 w 601"/>
                  <a:gd name="T117" fmla="*/ 1 h 1546"/>
                  <a:gd name="T118" fmla="*/ 1 w 601"/>
                  <a:gd name="T119" fmla="*/ 1 h 1546"/>
                  <a:gd name="T120" fmla="*/ 1 w 601"/>
                  <a:gd name="T121" fmla="*/ 1 h 1546"/>
                  <a:gd name="T122" fmla="*/ 1 w 601"/>
                  <a:gd name="T123" fmla="*/ 1 h 1546"/>
                  <a:gd name="T124" fmla="*/ 1 w 601"/>
                  <a:gd name="T125" fmla="*/ 1 h 15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01"/>
                  <a:gd name="T190" fmla="*/ 0 h 1546"/>
                  <a:gd name="T191" fmla="*/ 601 w 601"/>
                  <a:gd name="T192" fmla="*/ 1546 h 15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01" h="1546">
                    <a:moveTo>
                      <a:pt x="259" y="203"/>
                    </a:moveTo>
                    <a:lnTo>
                      <a:pt x="262" y="200"/>
                    </a:lnTo>
                    <a:lnTo>
                      <a:pt x="270" y="192"/>
                    </a:lnTo>
                    <a:lnTo>
                      <a:pt x="284" y="178"/>
                    </a:lnTo>
                    <a:lnTo>
                      <a:pt x="300" y="162"/>
                    </a:lnTo>
                    <a:lnTo>
                      <a:pt x="319" y="143"/>
                    </a:lnTo>
                    <a:lnTo>
                      <a:pt x="341" y="123"/>
                    </a:lnTo>
                    <a:lnTo>
                      <a:pt x="364" y="103"/>
                    </a:lnTo>
                    <a:lnTo>
                      <a:pt x="387" y="85"/>
                    </a:lnTo>
                    <a:lnTo>
                      <a:pt x="412" y="70"/>
                    </a:lnTo>
                    <a:lnTo>
                      <a:pt x="434" y="58"/>
                    </a:lnTo>
                    <a:lnTo>
                      <a:pt x="437" y="55"/>
                    </a:lnTo>
                    <a:lnTo>
                      <a:pt x="444" y="50"/>
                    </a:lnTo>
                    <a:lnTo>
                      <a:pt x="454" y="40"/>
                    </a:lnTo>
                    <a:lnTo>
                      <a:pt x="466" y="30"/>
                    </a:lnTo>
                    <a:lnTo>
                      <a:pt x="479" y="20"/>
                    </a:lnTo>
                    <a:lnTo>
                      <a:pt x="489" y="10"/>
                    </a:lnTo>
                    <a:lnTo>
                      <a:pt x="499" y="3"/>
                    </a:lnTo>
                    <a:lnTo>
                      <a:pt x="504" y="0"/>
                    </a:lnTo>
                    <a:lnTo>
                      <a:pt x="529" y="58"/>
                    </a:lnTo>
                    <a:lnTo>
                      <a:pt x="528" y="60"/>
                    </a:lnTo>
                    <a:lnTo>
                      <a:pt x="521" y="66"/>
                    </a:lnTo>
                    <a:lnTo>
                      <a:pt x="511" y="76"/>
                    </a:lnTo>
                    <a:lnTo>
                      <a:pt x="498" y="90"/>
                    </a:lnTo>
                    <a:lnTo>
                      <a:pt x="484" y="103"/>
                    </a:lnTo>
                    <a:lnTo>
                      <a:pt x="473" y="120"/>
                    </a:lnTo>
                    <a:lnTo>
                      <a:pt x="459" y="137"/>
                    </a:lnTo>
                    <a:lnTo>
                      <a:pt x="449" y="153"/>
                    </a:lnTo>
                    <a:lnTo>
                      <a:pt x="447" y="157"/>
                    </a:lnTo>
                    <a:lnTo>
                      <a:pt x="441" y="165"/>
                    </a:lnTo>
                    <a:lnTo>
                      <a:pt x="431" y="178"/>
                    </a:lnTo>
                    <a:lnTo>
                      <a:pt x="419" y="195"/>
                    </a:lnTo>
                    <a:lnTo>
                      <a:pt x="407" y="213"/>
                    </a:lnTo>
                    <a:lnTo>
                      <a:pt x="394" y="232"/>
                    </a:lnTo>
                    <a:lnTo>
                      <a:pt x="381" y="252"/>
                    </a:lnTo>
                    <a:lnTo>
                      <a:pt x="367" y="270"/>
                    </a:lnTo>
                    <a:lnTo>
                      <a:pt x="357" y="285"/>
                    </a:lnTo>
                    <a:lnTo>
                      <a:pt x="351" y="299"/>
                    </a:lnTo>
                    <a:lnTo>
                      <a:pt x="349" y="302"/>
                    </a:lnTo>
                    <a:lnTo>
                      <a:pt x="342" y="312"/>
                    </a:lnTo>
                    <a:lnTo>
                      <a:pt x="334" y="329"/>
                    </a:lnTo>
                    <a:lnTo>
                      <a:pt x="324" y="349"/>
                    </a:lnTo>
                    <a:lnTo>
                      <a:pt x="310" y="372"/>
                    </a:lnTo>
                    <a:lnTo>
                      <a:pt x="299" y="397"/>
                    </a:lnTo>
                    <a:lnTo>
                      <a:pt x="287" y="424"/>
                    </a:lnTo>
                    <a:lnTo>
                      <a:pt x="275" y="449"/>
                    </a:lnTo>
                    <a:lnTo>
                      <a:pt x="267" y="471"/>
                    </a:lnTo>
                    <a:lnTo>
                      <a:pt x="262" y="491"/>
                    </a:lnTo>
                    <a:lnTo>
                      <a:pt x="260" y="494"/>
                    </a:lnTo>
                    <a:lnTo>
                      <a:pt x="255" y="504"/>
                    </a:lnTo>
                    <a:lnTo>
                      <a:pt x="250" y="521"/>
                    </a:lnTo>
                    <a:lnTo>
                      <a:pt x="244" y="544"/>
                    </a:lnTo>
                    <a:lnTo>
                      <a:pt x="239" y="572"/>
                    </a:lnTo>
                    <a:lnTo>
                      <a:pt x="235" y="606"/>
                    </a:lnTo>
                    <a:lnTo>
                      <a:pt x="235" y="643"/>
                    </a:lnTo>
                    <a:lnTo>
                      <a:pt x="239" y="684"/>
                    </a:lnTo>
                    <a:lnTo>
                      <a:pt x="249" y="731"/>
                    </a:lnTo>
                    <a:lnTo>
                      <a:pt x="264" y="780"/>
                    </a:lnTo>
                    <a:lnTo>
                      <a:pt x="289" y="830"/>
                    </a:lnTo>
                    <a:lnTo>
                      <a:pt x="321" y="883"/>
                    </a:lnTo>
                    <a:lnTo>
                      <a:pt x="362" y="938"/>
                    </a:lnTo>
                    <a:lnTo>
                      <a:pt x="366" y="943"/>
                    </a:lnTo>
                    <a:lnTo>
                      <a:pt x="371" y="953"/>
                    </a:lnTo>
                    <a:lnTo>
                      <a:pt x="381" y="972"/>
                    </a:lnTo>
                    <a:lnTo>
                      <a:pt x="392" y="995"/>
                    </a:lnTo>
                    <a:lnTo>
                      <a:pt x="409" y="1022"/>
                    </a:lnTo>
                    <a:lnTo>
                      <a:pt x="426" y="1053"/>
                    </a:lnTo>
                    <a:lnTo>
                      <a:pt x="444" y="1087"/>
                    </a:lnTo>
                    <a:lnTo>
                      <a:pt x="464" y="1122"/>
                    </a:lnTo>
                    <a:lnTo>
                      <a:pt x="484" y="1159"/>
                    </a:lnTo>
                    <a:lnTo>
                      <a:pt x="506" y="1197"/>
                    </a:lnTo>
                    <a:lnTo>
                      <a:pt x="526" y="1232"/>
                    </a:lnTo>
                    <a:lnTo>
                      <a:pt x="546" y="1267"/>
                    </a:lnTo>
                    <a:lnTo>
                      <a:pt x="564" y="1301"/>
                    </a:lnTo>
                    <a:lnTo>
                      <a:pt x="581" y="1329"/>
                    </a:lnTo>
                    <a:lnTo>
                      <a:pt x="596" y="1354"/>
                    </a:lnTo>
                    <a:lnTo>
                      <a:pt x="599" y="1382"/>
                    </a:lnTo>
                    <a:lnTo>
                      <a:pt x="601" y="1386"/>
                    </a:lnTo>
                    <a:lnTo>
                      <a:pt x="601" y="1397"/>
                    </a:lnTo>
                    <a:lnTo>
                      <a:pt x="601" y="1413"/>
                    </a:lnTo>
                    <a:lnTo>
                      <a:pt x="601" y="1429"/>
                    </a:lnTo>
                    <a:lnTo>
                      <a:pt x="601" y="1446"/>
                    </a:lnTo>
                    <a:lnTo>
                      <a:pt x="601" y="1459"/>
                    </a:lnTo>
                    <a:lnTo>
                      <a:pt x="599" y="1461"/>
                    </a:lnTo>
                    <a:lnTo>
                      <a:pt x="596" y="1466"/>
                    </a:lnTo>
                    <a:lnTo>
                      <a:pt x="588" y="1473"/>
                    </a:lnTo>
                    <a:lnTo>
                      <a:pt x="578" y="1478"/>
                    </a:lnTo>
                    <a:lnTo>
                      <a:pt x="563" y="1483"/>
                    </a:lnTo>
                    <a:lnTo>
                      <a:pt x="546" y="1483"/>
                    </a:lnTo>
                    <a:lnTo>
                      <a:pt x="524" y="1479"/>
                    </a:lnTo>
                    <a:lnTo>
                      <a:pt x="498" y="1469"/>
                    </a:lnTo>
                    <a:lnTo>
                      <a:pt x="493" y="1471"/>
                    </a:lnTo>
                    <a:lnTo>
                      <a:pt x="479" y="1473"/>
                    </a:lnTo>
                    <a:lnTo>
                      <a:pt x="459" y="1478"/>
                    </a:lnTo>
                    <a:lnTo>
                      <a:pt x="434" y="1481"/>
                    </a:lnTo>
                    <a:lnTo>
                      <a:pt x="407" y="1488"/>
                    </a:lnTo>
                    <a:lnTo>
                      <a:pt x="379" y="1493"/>
                    </a:lnTo>
                    <a:lnTo>
                      <a:pt x="354" y="1498"/>
                    </a:lnTo>
                    <a:lnTo>
                      <a:pt x="332" y="1503"/>
                    </a:lnTo>
                    <a:lnTo>
                      <a:pt x="316" y="1504"/>
                    </a:lnTo>
                    <a:lnTo>
                      <a:pt x="309" y="1506"/>
                    </a:lnTo>
                    <a:lnTo>
                      <a:pt x="304" y="1506"/>
                    </a:lnTo>
                    <a:lnTo>
                      <a:pt x="295" y="1506"/>
                    </a:lnTo>
                    <a:lnTo>
                      <a:pt x="284" y="1508"/>
                    </a:lnTo>
                    <a:lnTo>
                      <a:pt x="274" y="1511"/>
                    </a:lnTo>
                    <a:lnTo>
                      <a:pt x="270" y="1516"/>
                    </a:lnTo>
                    <a:lnTo>
                      <a:pt x="264" y="1516"/>
                    </a:lnTo>
                    <a:lnTo>
                      <a:pt x="250" y="1519"/>
                    </a:lnTo>
                    <a:lnTo>
                      <a:pt x="230" y="1523"/>
                    </a:lnTo>
                    <a:lnTo>
                      <a:pt x="209" y="1528"/>
                    </a:lnTo>
                    <a:lnTo>
                      <a:pt x="187" y="1533"/>
                    </a:lnTo>
                    <a:lnTo>
                      <a:pt x="167" y="1539"/>
                    </a:lnTo>
                    <a:lnTo>
                      <a:pt x="155" y="1546"/>
                    </a:lnTo>
                    <a:lnTo>
                      <a:pt x="152" y="1544"/>
                    </a:lnTo>
                    <a:lnTo>
                      <a:pt x="143" y="1541"/>
                    </a:lnTo>
                    <a:lnTo>
                      <a:pt x="130" y="1539"/>
                    </a:lnTo>
                    <a:lnTo>
                      <a:pt x="115" y="1536"/>
                    </a:lnTo>
                    <a:lnTo>
                      <a:pt x="102" y="1534"/>
                    </a:lnTo>
                    <a:lnTo>
                      <a:pt x="88" y="1534"/>
                    </a:lnTo>
                    <a:lnTo>
                      <a:pt x="78" y="1536"/>
                    </a:lnTo>
                    <a:lnTo>
                      <a:pt x="75" y="1541"/>
                    </a:lnTo>
                    <a:lnTo>
                      <a:pt x="73" y="1543"/>
                    </a:lnTo>
                    <a:lnTo>
                      <a:pt x="70" y="1544"/>
                    </a:lnTo>
                    <a:lnTo>
                      <a:pt x="65" y="1544"/>
                    </a:lnTo>
                    <a:lnTo>
                      <a:pt x="58" y="1539"/>
                    </a:lnTo>
                    <a:lnTo>
                      <a:pt x="48" y="1528"/>
                    </a:lnTo>
                    <a:lnTo>
                      <a:pt x="38" y="1506"/>
                    </a:lnTo>
                    <a:lnTo>
                      <a:pt x="35" y="1504"/>
                    </a:lnTo>
                    <a:lnTo>
                      <a:pt x="33" y="1503"/>
                    </a:lnTo>
                    <a:lnTo>
                      <a:pt x="30" y="1499"/>
                    </a:lnTo>
                    <a:lnTo>
                      <a:pt x="27" y="1496"/>
                    </a:lnTo>
                    <a:lnTo>
                      <a:pt x="17" y="1489"/>
                    </a:lnTo>
                    <a:lnTo>
                      <a:pt x="10" y="1349"/>
                    </a:lnTo>
                    <a:lnTo>
                      <a:pt x="32" y="1332"/>
                    </a:lnTo>
                    <a:lnTo>
                      <a:pt x="15" y="1212"/>
                    </a:lnTo>
                    <a:lnTo>
                      <a:pt x="6" y="1194"/>
                    </a:lnTo>
                    <a:lnTo>
                      <a:pt x="0" y="935"/>
                    </a:lnTo>
                    <a:lnTo>
                      <a:pt x="1" y="928"/>
                    </a:lnTo>
                    <a:lnTo>
                      <a:pt x="1" y="913"/>
                    </a:lnTo>
                    <a:lnTo>
                      <a:pt x="5" y="891"/>
                    </a:lnTo>
                    <a:lnTo>
                      <a:pt x="6" y="863"/>
                    </a:lnTo>
                    <a:lnTo>
                      <a:pt x="10" y="830"/>
                    </a:lnTo>
                    <a:lnTo>
                      <a:pt x="12" y="796"/>
                    </a:lnTo>
                    <a:lnTo>
                      <a:pt x="13" y="765"/>
                    </a:lnTo>
                    <a:lnTo>
                      <a:pt x="15" y="733"/>
                    </a:lnTo>
                    <a:lnTo>
                      <a:pt x="17" y="728"/>
                    </a:lnTo>
                    <a:lnTo>
                      <a:pt x="18" y="714"/>
                    </a:lnTo>
                    <a:lnTo>
                      <a:pt x="22" y="691"/>
                    </a:lnTo>
                    <a:lnTo>
                      <a:pt x="27" y="661"/>
                    </a:lnTo>
                    <a:lnTo>
                      <a:pt x="33" y="624"/>
                    </a:lnTo>
                    <a:lnTo>
                      <a:pt x="43" y="583"/>
                    </a:lnTo>
                    <a:lnTo>
                      <a:pt x="55" y="536"/>
                    </a:lnTo>
                    <a:lnTo>
                      <a:pt x="70" y="486"/>
                    </a:lnTo>
                    <a:lnTo>
                      <a:pt x="88" y="434"/>
                    </a:lnTo>
                    <a:lnTo>
                      <a:pt x="90" y="429"/>
                    </a:lnTo>
                    <a:lnTo>
                      <a:pt x="93" y="417"/>
                    </a:lnTo>
                    <a:lnTo>
                      <a:pt x="98" y="399"/>
                    </a:lnTo>
                    <a:lnTo>
                      <a:pt x="107" y="375"/>
                    </a:lnTo>
                    <a:lnTo>
                      <a:pt x="117" y="350"/>
                    </a:lnTo>
                    <a:lnTo>
                      <a:pt x="132" y="322"/>
                    </a:lnTo>
                    <a:lnTo>
                      <a:pt x="133" y="320"/>
                    </a:lnTo>
                    <a:lnTo>
                      <a:pt x="138" y="314"/>
                    </a:lnTo>
                    <a:lnTo>
                      <a:pt x="147" y="304"/>
                    </a:lnTo>
                    <a:lnTo>
                      <a:pt x="157" y="290"/>
                    </a:lnTo>
                    <a:lnTo>
                      <a:pt x="165" y="277"/>
                    </a:lnTo>
                    <a:lnTo>
                      <a:pt x="172" y="264"/>
                    </a:lnTo>
                    <a:lnTo>
                      <a:pt x="177" y="250"/>
                    </a:lnTo>
                    <a:lnTo>
                      <a:pt x="177" y="245"/>
                    </a:lnTo>
                    <a:lnTo>
                      <a:pt x="179" y="233"/>
                    </a:lnTo>
                    <a:lnTo>
                      <a:pt x="180" y="217"/>
                    </a:lnTo>
                    <a:lnTo>
                      <a:pt x="184" y="198"/>
                    </a:lnTo>
                    <a:lnTo>
                      <a:pt x="187" y="178"/>
                    </a:lnTo>
                    <a:lnTo>
                      <a:pt x="192" y="162"/>
                    </a:lnTo>
                    <a:lnTo>
                      <a:pt x="192" y="157"/>
                    </a:lnTo>
                    <a:lnTo>
                      <a:pt x="194" y="148"/>
                    </a:lnTo>
                    <a:lnTo>
                      <a:pt x="197" y="133"/>
                    </a:lnTo>
                    <a:lnTo>
                      <a:pt x="204" y="118"/>
                    </a:lnTo>
                    <a:lnTo>
                      <a:pt x="215" y="103"/>
                    </a:lnTo>
                    <a:lnTo>
                      <a:pt x="217" y="107"/>
                    </a:lnTo>
                    <a:lnTo>
                      <a:pt x="219" y="117"/>
                    </a:lnTo>
                    <a:lnTo>
                      <a:pt x="220" y="130"/>
                    </a:lnTo>
                    <a:lnTo>
                      <a:pt x="224" y="147"/>
                    </a:lnTo>
                    <a:lnTo>
                      <a:pt x="227" y="162"/>
                    </a:lnTo>
                    <a:lnTo>
                      <a:pt x="229" y="173"/>
                    </a:lnTo>
                    <a:lnTo>
                      <a:pt x="230" y="180"/>
                    </a:lnTo>
                    <a:lnTo>
                      <a:pt x="232" y="183"/>
                    </a:lnTo>
                    <a:lnTo>
                      <a:pt x="234" y="188"/>
                    </a:lnTo>
                    <a:lnTo>
                      <a:pt x="239" y="195"/>
                    </a:lnTo>
                    <a:lnTo>
                      <a:pt x="247" y="202"/>
                    </a:lnTo>
                    <a:lnTo>
                      <a:pt x="259" y="20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54" name="Freeform 64"/>
              <p:cNvSpPr>
                <a:spLocks/>
              </p:cNvSpPr>
              <p:nvPr/>
            </p:nvSpPr>
            <p:spPr bwMode="gray">
              <a:xfrm>
                <a:off x="2097" y="1614"/>
                <a:ext cx="151" cy="654"/>
              </a:xfrm>
              <a:custGeom>
                <a:avLst/>
                <a:gdLst>
                  <a:gd name="T0" fmla="*/ 1 w 294"/>
                  <a:gd name="T1" fmla="*/ 1 h 1277"/>
                  <a:gd name="T2" fmla="*/ 1 w 294"/>
                  <a:gd name="T3" fmla="*/ 0 h 1277"/>
                  <a:gd name="T4" fmla="*/ 1 w 294"/>
                  <a:gd name="T5" fmla="*/ 0 h 1277"/>
                  <a:gd name="T6" fmla="*/ 1 w 294"/>
                  <a:gd name="T7" fmla="*/ 1 h 1277"/>
                  <a:gd name="T8" fmla="*/ 1 w 294"/>
                  <a:gd name="T9" fmla="*/ 1 h 1277"/>
                  <a:gd name="T10" fmla="*/ 1 w 294"/>
                  <a:gd name="T11" fmla="*/ 1 h 1277"/>
                  <a:gd name="T12" fmla="*/ 1 w 294"/>
                  <a:gd name="T13" fmla="*/ 1 h 1277"/>
                  <a:gd name="T14" fmla="*/ 1 w 294"/>
                  <a:gd name="T15" fmla="*/ 1 h 1277"/>
                  <a:gd name="T16" fmla="*/ 1 w 294"/>
                  <a:gd name="T17" fmla="*/ 1 h 1277"/>
                  <a:gd name="T18" fmla="*/ 1 w 294"/>
                  <a:gd name="T19" fmla="*/ 1 h 1277"/>
                  <a:gd name="T20" fmla="*/ 1 w 294"/>
                  <a:gd name="T21" fmla="*/ 1 h 1277"/>
                  <a:gd name="T22" fmla="*/ 1 w 294"/>
                  <a:gd name="T23" fmla="*/ 1 h 1277"/>
                  <a:gd name="T24" fmla="*/ 1 w 294"/>
                  <a:gd name="T25" fmla="*/ 1 h 1277"/>
                  <a:gd name="T26" fmla="*/ 1 w 294"/>
                  <a:gd name="T27" fmla="*/ 1 h 1277"/>
                  <a:gd name="T28" fmla="*/ 1 w 294"/>
                  <a:gd name="T29" fmla="*/ 1 h 1277"/>
                  <a:gd name="T30" fmla="*/ 1 w 294"/>
                  <a:gd name="T31" fmla="*/ 1 h 1277"/>
                  <a:gd name="T32" fmla="*/ 1 w 294"/>
                  <a:gd name="T33" fmla="*/ 1 h 1277"/>
                  <a:gd name="T34" fmla="*/ 1 w 294"/>
                  <a:gd name="T35" fmla="*/ 1 h 1277"/>
                  <a:gd name="T36" fmla="*/ 1 w 294"/>
                  <a:gd name="T37" fmla="*/ 1 h 1277"/>
                  <a:gd name="T38" fmla="*/ 1 w 294"/>
                  <a:gd name="T39" fmla="*/ 1 h 1277"/>
                  <a:gd name="T40" fmla="*/ 1 w 294"/>
                  <a:gd name="T41" fmla="*/ 1 h 1277"/>
                  <a:gd name="T42" fmla="*/ 1 w 294"/>
                  <a:gd name="T43" fmla="*/ 1 h 1277"/>
                  <a:gd name="T44" fmla="*/ 1 w 294"/>
                  <a:gd name="T45" fmla="*/ 1 h 1277"/>
                  <a:gd name="T46" fmla="*/ 1 w 294"/>
                  <a:gd name="T47" fmla="*/ 1 h 1277"/>
                  <a:gd name="T48" fmla="*/ 1 w 294"/>
                  <a:gd name="T49" fmla="*/ 1 h 1277"/>
                  <a:gd name="T50" fmla="*/ 1 w 294"/>
                  <a:gd name="T51" fmla="*/ 1 h 1277"/>
                  <a:gd name="T52" fmla="*/ 1 w 294"/>
                  <a:gd name="T53" fmla="*/ 1 h 1277"/>
                  <a:gd name="T54" fmla="*/ 1 w 294"/>
                  <a:gd name="T55" fmla="*/ 1 h 1277"/>
                  <a:gd name="T56" fmla="*/ 1 w 294"/>
                  <a:gd name="T57" fmla="*/ 1 h 1277"/>
                  <a:gd name="T58" fmla="*/ 1 w 294"/>
                  <a:gd name="T59" fmla="*/ 1 h 1277"/>
                  <a:gd name="T60" fmla="*/ 1 w 294"/>
                  <a:gd name="T61" fmla="*/ 1 h 1277"/>
                  <a:gd name="T62" fmla="*/ 1 w 294"/>
                  <a:gd name="T63" fmla="*/ 1 h 1277"/>
                  <a:gd name="T64" fmla="*/ 1 w 294"/>
                  <a:gd name="T65" fmla="*/ 1 h 1277"/>
                  <a:gd name="T66" fmla="*/ 1 w 294"/>
                  <a:gd name="T67" fmla="*/ 1 h 1277"/>
                  <a:gd name="T68" fmla="*/ 1 w 294"/>
                  <a:gd name="T69" fmla="*/ 1 h 1277"/>
                  <a:gd name="T70" fmla="*/ 0 w 294"/>
                  <a:gd name="T71" fmla="*/ 1 h 1277"/>
                  <a:gd name="T72" fmla="*/ 1 w 294"/>
                  <a:gd name="T73" fmla="*/ 1 h 1277"/>
                  <a:gd name="T74" fmla="*/ 1 w 294"/>
                  <a:gd name="T75" fmla="*/ 1 h 1277"/>
                  <a:gd name="T76" fmla="*/ 1 w 294"/>
                  <a:gd name="T77" fmla="*/ 1 h 1277"/>
                  <a:gd name="T78" fmla="*/ 1 w 294"/>
                  <a:gd name="T79" fmla="*/ 1 h 1277"/>
                  <a:gd name="T80" fmla="*/ 1 w 294"/>
                  <a:gd name="T81" fmla="*/ 1 h 1277"/>
                  <a:gd name="T82" fmla="*/ 1 w 294"/>
                  <a:gd name="T83" fmla="*/ 1 h 1277"/>
                  <a:gd name="T84" fmla="*/ 1 w 294"/>
                  <a:gd name="T85" fmla="*/ 1 h 1277"/>
                  <a:gd name="T86" fmla="*/ 1 w 294"/>
                  <a:gd name="T87" fmla="*/ 1 h 1277"/>
                  <a:gd name="T88" fmla="*/ 1 w 294"/>
                  <a:gd name="T89" fmla="*/ 1 h 1277"/>
                  <a:gd name="T90" fmla="*/ 1 w 294"/>
                  <a:gd name="T91" fmla="*/ 1 h 1277"/>
                  <a:gd name="T92" fmla="*/ 1 w 294"/>
                  <a:gd name="T93" fmla="*/ 1 h 1277"/>
                  <a:gd name="T94" fmla="*/ 1 w 294"/>
                  <a:gd name="T95" fmla="*/ 1 h 1277"/>
                  <a:gd name="T96" fmla="*/ 1 w 294"/>
                  <a:gd name="T97" fmla="*/ 1 h 1277"/>
                  <a:gd name="T98" fmla="*/ 1 w 294"/>
                  <a:gd name="T99" fmla="*/ 1 h 1277"/>
                  <a:gd name="T100" fmla="*/ 1 w 294"/>
                  <a:gd name="T101" fmla="*/ 1 h 1277"/>
                  <a:gd name="T102" fmla="*/ 1 w 294"/>
                  <a:gd name="T103" fmla="*/ 1 h 1277"/>
                  <a:gd name="T104" fmla="*/ 1 w 294"/>
                  <a:gd name="T105" fmla="*/ 1 h 1277"/>
                  <a:gd name="T106" fmla="*/ 1 w 294"/>
                  <a:gd name="T107" fmla="*/ 1 h 1277"/>
                  <a:gd name="T108" fmla="*/ 1 w 294"/>
                  <a:gd name="T109" fmla="*/ 1 h 1277"/>
                  <a:gd name="T110" fmla="*/ 1 w 294"/>
                  <a:gd name="T111" fmla="*/ 1 h 1277"/>
                  <a:gd name="T112" fmla="*/ 1 w 294"/>
                  <a:gd name="T113" fmla="*/ 1 h 127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94"/>
                  <a:gd name="T172" fmla="*/ 0 h 1277"/>
                  <a:gd name="T173" fmla="*/ 294 w 294"/>
                  <a:gd name="T174" fmla="*/ 1277 h 127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94" h="1277">
                    <a:moveTo>
                      <a:pt x="218" y="3"/>
                    </a:moveTo>
                    <a:lnTo>
                      <a:pt x="221" y="3"/>
                    </a:lnTo>
                    <a:lnTo>
                      <a:pt x="231" y="1"/>
                    </a:lnTo>
                    <a:lnTo>
                      <a:pt x="243" y="0"/>
                    </a:lnTo>
                    <a:lnTo>
                      <a:pt x="253" y="0"/>
                    </a:lnTo>
                    <a:lnTo>
                      <a:pt x="261" y="0"/>
                    </a:lnTo>
                    <a:lnTo>
                      <a:pt x="263" y="3"/>
                    </a:lnTo>
                    <a:lnTo>
                      <a:pt x="268" y="11"/>
                    </a:lnTo>
                    <a:lnTo>
                      <a:pt x="274" y="23"/>
                    </a:lnTo>
                    <a:lnTo>
                      <a:pt x="281" y="35"/>
                    </a:lnTo>
                    <a:lnTo>
                      <a:pt x="289" y="45"/>
                    </a:lnTo>
                    <a:lnTo>
                      <a:pt x="294" y="52"/>
                    </a:lnTo>
                    <a:lnTo>
                      <a:pt x="291" y="55"/>
                    </a:lnTo>
                    <a:lnTo>
                      <a:pt x="284" y="62"/>
                    </a:lnTo>
                    <a:lnTo>
                      <a:pt x="274" y="72"/>
                    </a:lnTo>
                    <a:lnTo>
                      <a:pt x="263" y="82"/>
                    </a:lnTo>
                    <a:lnTo>
                      <a:pt x="254" y="92"/>
                    </a:lnTo>
                    <a:lnTo>
                      <a:pt x="249" y="100"/>
                    </a:lnTo>
                    <a:lnTo>
                      <a:pt x="248" y="103"/>
                    </a:lnTo>
                    <a:lnTo>
                      <a:pt x="246" y="115"/>
                    </a:lnTo>
                    <a:lnTo>
                      <a:pt x="243" y="133"/>
                    </a:lnTo>
                    <a:lnTo>
                      <a:pt x="239" y="153"/>
                    </a:lnTo>
                    <a:lnTo>
                      <a:pt x="234" y="177"/>
                    </a:lnTo>
                    <a:lnTo>
                      <a:pt x="229" y="198"/>
                    </a:lnTo>
                    <a:lnTo>
                      <a:pt x="226" y="219"/>
                    </a:lnTo>
                    <a:lnTo>
                      <a:pt x="223" y="234"/>
                    </a:lnTo>
                    <a:lnTo>
                      <a:pt x="221" y="244"/>
                    </a:lnTo>
                    <a:lnTo>
                      <a:pt x="219" y="249"/>
                    </a:lnTo>
                    <a:lnTo>
                      <a:pt x="218" y="262"/>
                    </a:lnTo>
                    <a:lnTo>
                      <a:pt x="214" y="282"/>
                    </a:lnTo>
                    <a:lnTo>
                      <a:pt x="209" y="305"/>
                    </a:lnTo>
                    <a:lnTo>
                      <a:pt x="204" y="334"/>
                    </a:lnTo>
                    <a:lnTo>
                      <a:pt x="199" y="362"/>
                    </a:lnTo>
                    <a:lnTo>
                      <a:pt x="196" y="389"/>
                    </a:lnTo>
                    <a:lnTo>
                      <a:pt x="191" y="414"/>
                    </a:lnTo>
                    <a:lnTo>
                      <a:pt x="189" y="434"/>
                    </a:lnTo>
                    <a:lnTo>
                      <a:pt x="188" y="447"/>
                    </a:lnTo>
                    <a:lnTo>
                      <a:pt x="188" y="452"/>
                    </a:lnTo>
                    <a:lnTo>
                      <a:pt x="186" y="469"/>
                    </a:lnTo>
                    <a:lnTo>
                      <a:pt x="184" y="494"/>
                    </a:lnTo>
                    <a:lnTo>
                      <a:pt x="183" y="526"/>
                    </a:lnTo>
                    <a:lnTo>
                      <a:pt x="181" y="563"/>
                    </a:lnTo>
                    <a:lnTo>
                      <a:pt x="179" y="601"/>
                    </a:lnTo>
                    <a:lnTo>
                      <a:pt x="178" y="641"/>
                    </a:lnTo>
                    <a:lnTo>
                      <a:pt x="176" y="679"/>
                    </a:lnTo>
                    <a:lnTo>
                      <a:pt x="174" y="715"/>
                    </a:lnTo>
                    <a:lnTo>
                      <a:pt x="173" y="745"/>
                    </a:lnTo>
                    <a:lnTo>
                      <a:pt x="171" y="768"/>
                    </a:lnTo>
                    <a:lnTo>
                      <a:pt x="171" y="781"/>
                    </a:lnTo>
                    <a:lnTo>
                      <a:pt x="168" y="1112"/>
                    </a:lnTo>
                    <a:lnTo>
                      <a:pt x="164" y="1115"/>
                    </a:lnTo>
                    <a:lnTo>
                      <a:pt x="159" y="1125"/>
                    </a:lnTo>
                    <a:lnTo>
                      <a:pt x="149" y="1140"/>
                    </a:lnTo>
                    <a:lnTo>
                      <a:pt x="137" y="1160"/>
                    </a:lnTo>
                    <a:lnTo>
                      <a:pt x="126" y="1180"/>
                    </a:lnTo>
                    <a:lnTo>
                      <a:pt x="112" y="1204"/>
                    </a:lnTo>
                    <a:lnTo>
                      <a:pt x="99" y="1226"/>
                    </a:lnTo>
                    <a:lnTo>
                      <a:pt x="87" y="1244"/>
                    </a:lnTo>
                    <a:lnTo>
                      <a:pt x="79" y="1261"/>
                    </a:lnTo>
                    <a:lnTo>
                      <a:pt x="72" y="1272"/>
                    </a:lnTo>
                    <a:lnTo>
                      <a:pt x="69" y="1277"/>
                    </a:lnTo>
                    <a:lnTo>
                      <a:pt x="67" y="1274"/>
                    </a:lnTo>
                    <a:lnTo>
                      <a:pt x="62" y="1264"/>
                    </a:lnTo>
                    <a:lnTo>
                      <a:pt x="56" y="1251"/>
                    </a:lnTo>
                    <a:lnTo>
                      <a:pt x="46" y="1232"/>
                    </a:lnTo>
                    <a:lnTo>
                      <a:pt x="36" y="1212"/>
                    </a:lnTo>
                    <a:lnTo>
                      <a:pt x="27" y="1192"/>
                    </a:lnTo>
                    <a:lnTo>
                      <a:pt x="17" y="1174"/>
                    </a:lnTo>
                    <a:lnTo>
                      <a:pt x="11" y="1159"/>
                    </a:lnTo>
                    <a:lnTo>
                      <a:pt x="6" y="1147"/>
                    </a:lnTo>
                    <a:lnTo>
                      <a:pt x="4" y="1142"/>
                    </a:lnTo>
                    <a:lnTo>
                      <a:pt x="0" y="987"/>
                    </a:lnTo>
                    <a:lnTo>
                      <a:pt x="0" y="982"/>
                    </a:lnTo>
                    <a:lnTo>
                      <a:pt x="2" y="967"/>
                    </a:lnTo>
                    <a:lnTo>
                      <a:pt x="4" y="945"/>
                    </a:lnTo>
                    <a:lnTo>
                      <a:pt x="6" y="917"/>
                    </a:lnTo>
                    <a:lnTo>
                      <a:pt x="7" y="885"/>
                    </a:lnTo>
                    <a:lnTo>
                      <a:pt x="11" y="853"/>
                    </a:lnTo>
                    <a:lnTo>
                      <a:pt x="14" y="821"/>
                    </a:lnTo>
                    <a:lnTo>
                      <a:pt x="16" y="791"/>
                    </a:lnTo>
                    <a:lnTo>
                      <a:pt x="19" y="768"/>
                    </a:lnTo>
                    <a:lnTo>
                      <a:pt x="22" y="751"/>
                    </a:lnTo>
                    <a:lnTo>
                      <a:pt x="22" y="746"/>
                    </a:lnTo>
                    <a:lnTo>
                      <a:pt x="24" y="731"/>
                    </a:lnTo>
                    <a:lnTo>
                      <a:pt x="26" y="706"/>
                    </a:lnTo>
                    <a:lnTo>
                      <a:pt x="27" y="676"/>
                    </a:lnTo>
                    <a:lnTo>
                      <a:pt x="31" y="639"/>
                    </a:lnTo>
                    <a:lnTo>
                      <a:pt x="36" y="599"/>
                    </a:lnTo>
                    <a:lnTo>
                      <a:pt x="42" y="558"/>
                    </a:lnTo>
                    <a:lnTo>
                      <a:pt x="49" y="514"/>
                    </a:lnTo>
                    <a:lnTo>
                      <a:pt x="57" y="471"/>
                    </a:lnTo>
                    <a:lnTo>
                      <a:pt x="67" y="431"/>
                    </a:lnTo>
                    <a:lnTo>
                      <a:pt x="79" y="392"/>
                    </a:lnTo>
                    <a:lnTo>
                      <a:pt x="92" y="360"/>
                    </a:lnTo>
                    <a:lnTo>
                      <a:pt x="94" y="355"/>
                    </a:lnTo>
                    <a:lnTo>
                      <a:pt x="99" y="344"/>
                    </a:lnTo>
                    <a:lnTo>
                      <a:pt x="106" y="324"/>
                    </a:lnTo>
                    <a:lnTo>
                      <a:pt x="114" y="297"/>
                    </a:lnTo>
                    <a:lnTo>
                      <a:pt x="124" y="267"/>
                    </a:lnTo>
                    <a:lnTo>
                      <a:pt x="134" y="234"/>
                    </a:lnTo>
                    <a:lnTo>
                      <a:pt x="144" y="197"/>
                    </a:lnTo>
                    <a:lnTo>
                      <a:pt x="154" y="158"/>
                    </a:lnTo>
                    <a:lnTo>
                      <a:pt x="154" y="153"/>
                    </a:lnTo>
                    <a:lnTo>
                      <a:pt x="158" y="142"/>
                    </a:lnTo>
                    <a:lnTo>
                      <a:pt x="161" y="123"/>
                    </a:lnTo>
                    <a:lnTo>
                      <a:pt x="166" y="102"/>
                    </a:lnTo>
                    <a:lnTo>
                      <a:pt x="171" y="80"/>
                    </a:lnTo>
                    <a:lnTo>
                      <a:pt x="178" y="58"/>
                    </a:lnTo>
                    <a:lnTo>
                      <a:pt x="183" y="42"/>
                    </a:lnTo>
                    <a:lnTo>
                      <a:pt x="188" y="30"/>
                    </a:lnTo>
                    <a:lnTo>
                      <a:pt x="189" y="28"/>
                    </a:lnTo>
                    <a:lnTo>
                      <a:pt x="194" y="21"/>
                    </a:lnTo>
                    <a:lnTo>
                      <a:pt x="203" y="13"/>
                    </a:lnTo>
                    <a:lnTo>
                      <a:pt x="218" y="3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000" b="1" dirty="0" smtClean="0">
                <a:solidFill>
                  <a:schemeClr val="tx2">
                    <a:lumMod val="75000"/>
                  </a:schemeClr>
                </a:solidFill>
              </a:rPr>
              <a:t>Die Manager der DDIM</a:t>
            </a:r>
          </a:p>
        </p:txBody>
      </p:sp>
      <p:sp>
        <p:nvSpPr>
          <p:cNvPr id="40964" name="Inhaltsplatzhalter 2"/>
          <p:cNvSpPr>
            <a:spLocks noGrp="1"/>
          </p:cNvSpPr>
          <p:nvPr>
            <p:ph idx="4294967295"/>
          </p:nvPr>
        </p:nvSpPr>
        <p:spPr>
          <a:xfrm>
            <a:off x="261938" y="1196975"/>
            <a:ext cx="8502052" cy="4772025"/>
          </a:xfrm>
          <a:prstGeom prst="rect">
            <a:avLst/>
          </a:prstGeom>
        </p:spPr>
        <p:txBody>
          <a:bodyPr/>
          <a:lstStyle/>
          <a:p>
            <a:pPr marL="176213" indent="-17621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de-DE" altLang="de-DE" sz="1600" dirty="0" smtClean="0"/>
              <a:t>Über</a:t>
            </a:r>
            <a:r>
              <a:rPr lang="de-DE" altLang="de-DE" sz="1600" b="1" dirty="0" smtClean="0"/>
              <a:t> 400 Interim Manager </a:t>
            </a:r>
            <a:r>
              <a:rPr lang="de-DE" altLang="de-DE" sz="1600" dirty="0" smtClean="0"/>
              <a:t>sind Mitglied in der DDIM.</a:t>
            </a:r>
          </a:p>
          <a:p>
            <a:pPr marL="176213" indent="-17621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de-DE" altLang="de-DE" sz="1600" dirty="0" smtClean="0"/>
              <a:t>Unsere Mitglieder sind Interim Manager der </a:t>
            </a:r>
            <a:r>
              <a:rPr lang="de-DE" altLang="de-DE" sz="1600" b="1" dirty="0" smtClean="0"/>
              <a:t>ersten und zweiten Führungsebene </a:t>
            </a:r>
            <a:r>
              <a:rPr lang="de-DE" altLang="de-DE" sz="1600" dirty="0" smtClean="0"/>
              <a:t>(dritte Ebene abhängig von Unternehmensgröße) mit Übernahme von Führungs- und/oder Ergebnisverantwortung.</a:t>
            </a:r>
          </a:p>
          <a:p>
            <a:pPr marL="176213" indent="-17621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de-DE" altLang="de-DE" sz="1600" dirty="0" smtClean="0"/>
              <a:t>DDIM-Manager haben </a:t>
            </a:r>
            <a:r>
              <a:rPr lang="de-DE" altLang="de-DE" sz="1600" b="1" dirty="0" smtClean="0"/>
              <a:t>Erfahrung</a:t>
            </a:r>
            <a:r>
              <a:rPr lang="de-DE" altLang="de-DE" sz="1600" dirty="0" smtClean="0"/>
              <a:t> im Interim Management</a:t>
            </a:r>
          </a:p>
          <a:p>
            <a:pPr marL="176213" indent="-17621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de-DE" altLang="de-DE" sz="1600" dirty="0" smtClean="0"/>
              <a:t>Die Mitglieder der DDIM haben sich einen verbindlichen </a:t>
            </a:r>
            <a:r>
              <a:rPr lang="de-DE" altLang="de-DE" sz="1600" b="1" dirty="0" smtClean="0"/>
              <a:t>Ehrenkodex</a:t>
            </a:r>
            <a:r>
              <a:rPr lang="de-DE" altLang="de-DE" sz="1600" dirty="0" smtClean="0"/>
              <a:t> gegeben. Grundsätzlich gilt: </a:t>
            </a:r>
          </a:p>
          <a:p>
            <a:pPr marL="612775" lvl="1" indent="-28416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de-DE" altLang="de-DE" sz="1600" dirty="0" smtClean="0"/>
              <a:t>Alle Mitglieder richten ihre Entscheidungen und Handlungen am Wohlergehen des beauftragenden Unternehmens, dessen Mitarbeitern und Gesellschaftern unter Einhaltung des Ehrenkodex der DDIM aus.</a:t>
            </a:r>
          </a:p>
          <a:p>
            <a:pPr marL="176213" indent="-176213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endParaRPr lang="de-DE" altLang="de-DE" sz="1600" dirty="0" smtClean="0"/>
          </a:p>
          <a:p>
            <a:pPr marL="176213" indent="-176213">
              <a:lnSpc>
                <a:spcPct val="110000"/>
              </a:lnSpc>
              <a:spcAft>
                <a:spcPts val="600"/>
              </a:spcAft>
            </a:pPr>
            <a:endParaRPr lang="de-DE" altLang="de-DE" sz="1600" dirty="0" smtClean="0"/>
          </a:p>
        </p:txBody>
      </p:sp>
      <p:grpSp>
        <p:nvGrpSpPr>
          <p:cNvPr id="4" name="Gruppieren 3"/>
          <p:cNvGrpSpPr/>
          <p:nvPr/>
        </p:nvGrpSpPr>
        <p:grpSpPr>
          <a:xfrm>
            <a:off x="610347" y="4482438"/>
            <a:ext cx="8040688" cy="1503080"/>
            <a:chOff x="2004220" y="4545014"/>
            <a:chExt cx="8067674" cy="1508124"/>
          </a:xfrm>
          <a:solidFill>
            <a:schemeClr val="bg1">
              <a:lumMod val="75000"/>
            </a:schemeClr>
          </a:solidFill>
        </p:grpSpPr>
        <p:sp>
          <p:nvSpPr>
            <p:cNvPr id="5" name="Freeform 7"/>
            <p:cNvSpPr>
              <a:spLocks noEditPoints="1"/>
            </p:cNvSpPr>
            <p:nvPr/>
          </p:nvSpPr>
          <p:spPr bwMode="gray">
            <a:xfrm flipH="1">
              <a:off x="7662070" y="4629150"/>
              <a:ext cx="319087" cy="1377950"/>
            </a:xfrm>
            <a:custGeom>
              <a:avLst/>
              <a:gdLst>
                <a:gd name="T0" fmla="*/ 2147483647 w 531"/>
                <a:gd name="T1" fmla="*/ 2147483647 h 2358"/>
                <a:gd name="T2" fmla="*/ 2147483647 w 531"/>
                <a:gd name="T3" fmla="*/ 2147483647 h 2358"/>
                <a:gd name="T4" fmla="*/ 2147483647 w 531"/>
                <a:gd name="T5" fmla="*/ 2147483647 h 2358"/>
                <a:gd name="T6" fmla="*/ 2147483647 w 531"/>
                <a:gd name="T7" fmla="*/ 2147483647 h 2358"/>
                <a:gd name="T8" fmla="*/ 2147483647 w 531"/>
                <a:gd name="T9" fmla="*/ 2147483647 h 2358"/>
                <a:gd name="T10" fmla="*/ 2147483647 w 531"/>
                <a:gd name="T11" fmla="*/ 2147483647 h 2358"/>
                <a:gd name="T12" fmla="*/ 2147483647 w 531"/>
                <a:gd name="T13" fmla="*/ 2147483647 h 2358"/>
                <a:gd name="T14" fmla="*/ 2147483647 w 531"/>
                <a:gd name="T15" fmla="*/ 2147483647 h 2358"/>
                <a:gd name="T16" fmla="*/ 2147483647 w 531"/>
                <a:gd name="T17" fmla="*/ 2147483647 h 2358"/>
                <a:gd name="T18" fmla="*/ 2147483647 w 531"/>
                <a:gd name="T19" fmla="*/ 2147483647 h 2358"/>
                <a:gd name="T20" fmla="*/ 2147483647 w 531"/>
                <a:gd name="T21" fmla="*/ 2147483647 h 2358"/>
                <a:gd name="T22" fmla="*/ 2147483647 w 531"/>
                <a:gd name="T23" fmla="*/ 2147483647 h 2358"/>
                <a:gd name="T24" fmla="*/ 2147483647 w 531"/>
                <a:gd name="T25" fmla="*/ 2147483647 h 2358"/>
                <a:gd name="T26" fmla="*/ 2147483647 w 531"/>
                <a:gd name="T27" fmla="*/ 2147483647 h 2358"/>
                <a:gd name="T28" fmla="*/ 2147483647 w 531"/>
                <a:gd name="T29" fmla="*/ 2147483647 h 2358"/>
                <a:gd name="T30" fmla="*/ 2147483647 w 531"/>
                <a:gd name="T31" fmla="*/ 2147483647 h 2358"/>
                <a:gd name="T32" fmla="*/ 2147483647 w 531"/>
                <a:gd name="T33" fmla="*/ 2147483647 h 2358"/>
                <a:gd name="T34" fmla="*/ 2147483647 w 531"/>
                <a:gd name="T35" fmla="*/ 2147483647 h 2358"/>
                <a:gd name="T36" fmla="*/ 2147483647 w 531"/>
                <a:gd name="T37" fmla="*/ 2147483647 h 2358"/>
                <a:gd name="T38" fmla="*/ 2147483647 w 531"/>
                <a:gd name="T39" fmla="*/ 2147483647 h 2358"/>
                <a:gd name="T40" fmla="*/ 2147483647 w 531"/>
                <a:gd name="T41" fmla="*/ 2147483647 h 2358"/>
                <a:gd name="T42" fmla="*/ 2147483647 w 531"/>
                <a:gd name="T43" fmla="*/ 2147483647 h 2358"/>
                <a:gd name="T44" fmla="*/ 2147483647 w 531"/>
                <a:gd name="T45" fmla="*/ 2147483647 h 2358"/>
                <a:gd name="T46" fmla="*/ 2147483647 w 531"/>
                <a:gd name="T47" fmla="*/ 2147483647 h 2358"/>
                <a:gd name="T48" fmla="*/ 2147483647 w 531"/>
                <a:gd name="T49" fmla="*/ 2147483647 h 2358"/>
                <a:gd name="T50" fmla="*/ 2147483647 w 531"/>
                <a:gd name="T51" fmla="*/ 2147483647 h 2358"/>
                <a:gd name="T52" fmla="*/ 2147483647 w 531"/>
                <a:gd name="T53" fmla="*/ 2147483647 h 2358"/>
                <a:gd name="T54" fmla="*/ 2147483647 w 531"/>
                <a:gd name="T55" fmla="*/ 2147483647 h 2358"/>
                <a:gd name="T56" fmla="*/ 2147483647 w 531"/>
                <a:gd name="T57" fmla="*/ 2147483647 h 2358"/>
                <a:gd name="T58" fmla="*/ 2147483647 w 531"/>
                <a:gd name="T59" fmla="*/ 2147483647 h 2358"/>
                <a:gd name="T60" fmla="*/ 2147483647 w 531"/>
                <a:gd name="T61" fmla="*/ 2147483647 h 2358"/>
                <a:gd name="T62" fmla="*/ 2147483647 w 531"/>
                <a:gd name="T63" fmla="*/ 2147483647 h 2358"/>
                <a:gd name="T64" fmla="*/ 2147483647 w 531"/>
                <a:gd name="T65" fmla="*/ 2147483647 h 2358"/>
                <a:gd name="T66" fmla="*/ 2147483647 w 531"/>
                <a:gd name="T67" fmla="*/ 2147483647 h 2358"/>
                <a:gd name="T68" fmla="*/ 2147483647 w 531"/>
                <a:gd name="T69" fmla="*/ 2147483647 h 2358"/>
                <a:gd name="T70" fmla="*/ 2147483647 w 531"/>
                <a:gd name="T71" fmla="*/ 2147483647 h 2358"/>
                <a:gd name="T72" fmla="*/ 2147483647 w 531"/>
                <a:gd name="T73" fmla="*/ 2147483647 h 2358"/>
                <a:gd name="T74" fmla="*/ 2147483647 w 531"/>
                <a:gd name="T75" fmla="*/ 2147483647 h 2358"/>
                <a:gd name="T76" fmla="*/ 2147483647 w 531"/>
                <a:gd name="T77" fmla="*/ 2147483647 h 2358"/>
                <a:gd name="T78" fmla="*/ 2147483647 w 531"/>
                <a:gd name="T79" fmla="*/ 2147483647 h 2358"/>
                <a:gd name="T80" fmla="*/ 2147483647 w 531"/>
                <a:gd name="T81" fmla="*/ 2147483647 h 2358"/>
                <a:gd name="T82" fmla="*/ 2147483647 w 531"/>
                <a:gd name="T83" fmla="*/ 2147483647 h 2358"/>
                <a:gd name="T84" fmla="*/ 2147483647 w 531"/>
                <a:gd name="T85" fmla="*/ 2147483647 h 2358"/>
                <a:gd name="T86" fmla="*/ 2147483647 w 531"/>
                <a:gd name="T87" fmla="*/ 2147483647 h 2358"/>
                <a:gd name="T88" fmla="*/ 2147483647 w 531"/>
                <a:gd name="T89" fmla="*/ 2147483647 h 2358"/>
                <a:gd name="T90" fmla="*/ 2147483647 w 531"/>
                <a:gd name="T91" fmla="*/ 2147483647 h 2358"/>
                <a:gd name="T92" fmla="*/ 2147483647 w 531"/>
                <a:gd name="T93" fmla="*/ 2147483647 h 2358"/>
                <a:gd name="T94" fmla="*/ 2147483647 w 531"/>
                <a:gd name="T95" fmla="*/ 2147483647 h 2358"/>
                <a:gd name="T96" fmla="*/ 2147483647 w 531"/>
                <a:gd name="T97" fmla="*/ 2147483647 h 2358"/>
                <a:gd name="T98" fmla="*/ 2147483647 w 531"/>
                <a:gd name="T99" fmla="*/ 2147483647 h 2358"/>
                <a:gd name="T100" fmla="*/ 2147483647 w 531"/>
                <a:gd name="T101" fmla="*/ 2147483647 h 2358"/>
                <a:gd name="T102" fmla="*/ 2147483647 w 531"/>
                <a:gd name="T103" fmla="*/ 2147483647 h 2358"/>
                <a:gd name="T104" fmla="*/ 2147483647 w 531"/>
                <a:gd name="T105" fmla="*/ 2147483647 h 2358"/>
                <a:gd name="T106" fmla="*/ 2147483647 w 531"/>
                <a:gd name="T107" fmla="*/ 2147483647 h 2358"/>
                <a:gd name="T108" fmla="*/ 2147483647 w 531"/>
                <a:gd name="T109" fmla="*/ 2147483647 h 2358"/>
                <a:gd name="T110" fmla="*/ 2147483647 w 531"/>
                <a:gd name="T111" fmla="*/ 2147483647 h 2358"/>
                <a:gd name="T112" fmla="*/ 2147483647 w 531"/>
                <a:gd name="T113" fmla="*/ 2147483647 h 2358"/>
                <a:gd name="T114" fmla="*/ 2147483647 w 531"/>
                <a:gd name="T115" fmla="*/ 2147483647 h 2358"/>
                <a:gd name="T116" fmla="*/ 2147483647 w 531"/>
                <a:gd name="T117" fmla="*/ 2147483647 h 2358"/>
                <a:gd name="T118" fmla="*/ 2147483647 w 531"/>
                <a:gd name="T119" fmla="*/ 2147483647 h 2358"/>
                <a:gd name="T120" fmla="*/ 2147483647 w 531"/>
                <a:gd name="T121" fmla="*/ 2147483647 h 23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31"/>
                <a:gd name="T184" fmla="*/ 0 h 2358"/>
                <a:gd name="T185" fmla="*/ 531 w 531"/>
                <a:gd name="T186" fmla="*/ 2358 h 23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31" h="2358">
                  <a:moveTo>
                    <a:pt x="2" y="702"/>
                  </a:moveTo>
                  <a:lnTo>
                    <a:pt x="0" y="681"/>
                  </a:lnTo>
                  <a:lnTo>
                    <a:pt x="2" y="666"/>
                  </a:lnTo>
                  <a:lnTo>
                    <a:pt x="5" y="659"/>
                  </a:lnTo>
                  <a:lnTo>
                    <a:pt x="8" y="651"/>
                  </a:lnTo>
                  <a:lnTo>
                    <a:pt x="11" y="638"/>
                  </a:lnTo>
                  <a:lnTo>
                    <a:pt x="14" y="620"/>
                  </a:lnTo>
                  <a:lnTo>
                    <a:pt x="20" y="602"/>
                  </a:lnTo>
                  <a:lnTo>
                    <a:pt x="26" y="584"/>
                  </a:lnTo>
                  <a:lnTo>
                    <a:pt x="32" y="567"/>
                  </a:lnTo>
                  <a:lnTo>
                    <a:pt x="36" y="555"/>
                  </a:lnTo>
                  <a:lnTo>
                    <a:pt x="39" y="548"/>
                  </a:lnTo>
                  <a:lnTo>
                    <a:pt x="41" y="540"/>
                  </a:lnTo>
                  <a:lnTo>
                    <a:pt x="42" y="528"/>
                  </a:lnTo>
                  <a:lnTo>
                    <a:pt x="45" y="516"/>
                  </a:lnTo>
                  <a:lnTo>
                    <a:pt x="50" y="504"/>
                  </a:lnTo>
                  <a:lnTo>
                    <a:pt x="54" y="489"/>
                  </a:lnTo>
                  <a:lnTo>
                    <a:pt x="60" y="474"/>
                  </a:lnTo>
                  <a:lnTo>
                    <a:pt x="63" y="464"/>
                  </a:lnTo>
                  <a:lnTo>
                    <a:pt x="66" y="455"/>
                  </a:lnTo>
                  <a:lnTo>
                    <a:pt x="71" y="441"/>
                  </a:lnTo>
                  <a:lnTo>
                    <a:pt x="77" y="426"/>
                  </a:lnTo>
                  <a:lnTo>
                    <a:pt x="81" y="414"/>
                  </a:lnTo>
                  <a:lnTo>
                    <a:pt x="87" y="407"/>
                  </a:lnTo>
                  <a:lnTo>
                    <a:pt x="95" y="404"/>
                  </a:lnTo>
                  <a:lnTo>
                    <a:pt x="108" y="399"/>
                  </a:lnTo>
                  <a:lnTo>
                    <a:pt x="123" y="395"/>
                  </a:lnTo>
                  <a:lnTo>
                    <a:pt x="140" y="389"/>
                  </a:lnTo>
                  <a:lnTo>
                    <a:pt x="155" y="386"/>
                  </a:lnTo>
                  <a:lnTo>
                    <a:pt x="173" y="380"/>
                  </a:lnTo>
                  <a:lnTo>
                    <a:pt x="191" y="371"/>
                  </a:lnTo>
                  <a:lnTo>
                    <a:pt x="207" y="360"/>
                  </a:lnTo>
                  <a:lnTo>
                    <a:pt x="219" y="351"/>
                  </a:lnTo>
                  <a:lnTo>
                    <a:pt x="221" y="350"/>
                  </a:lnTo>
                  <a:lnTo>
                    <a:pt x="222" y="348"/>
                  </a:lnTo>
                  <a:lnTo>
                    <a:pt x="228" y="339"/>
                  </a:lnTo>
                  <a:lnTo>
                    <a:pt x="234" y="330"/>
                  </a:lnTo>
                  <a:lnTo>
                    <a:pt x="239" y="323"/>
                  </a:lnTo>
                  <a:lnTo>
                    <a:pt x="236" y="305"/>
                  </a:lnTo>
                  <a:lnTo>
                    <a:pt x="233" y="294"/>
                  </a:lnTo>
                  <a:lnTo>
                    <a:pt x="219" y="276"/>
                  </a:lnTo>
                  <a:lnTo>
                    <a:pt x="209" y="255"/>
                  </a:lnTo>
                  <a:lnTo>
                    <a:pt x="200" y="230"/>
                  </a:lnTo>
                  <a:lnTo>
                    <a:pt x="198" y="228"/>
                  </a:lnTo>
                  <a:lnTo>
                    <a:pt x="195" y="224"/>
                  </a:lnTo>
                  <a:lnTo>
                    <a:pt x="192" y="215"/>
                  </a:lnTo>
                  <a:lnTo>
                    <a:pt x="188" y="201"/>
                  </a:lnTo>
                  <a:lnTo>
                    <a:pt x="183" y="188"/>
                  </a:lnTo>
                  <a:lnTo>
                    <a:pt x="183" y="179"/>
                  </a:lnTo>
                  <a:lnTo>
                    <a:pt x="183" y="173"/>
                  </a:lnTo>
                  <a:lnTo>
                    <a:pt x="185" y="170"/>
                  </a:lnTo>
                  <a:lnTo>
                    <a:pt x="185" y="167"/>
                  </a:lnTo>
                  <a:lnTo>
                    <a:pt x="183" y="164"/>
                  </a:lnTo>
                  <a:lnTo>
                    <a:pt x="182" y="152"/>
                  </a:lnTo>
                  <a:lnTo>
                    <a:pt x="180" y="135"/>
                  </a:lnTo>
                  <a:lnTo>
                    <a:pt x="177" y="117"/>
                  </a:lnTo>
                  <a:lnTo>
                    <a:pt x="176" y="104"/>
                  </a:lnTo>
                  <a:lnTo>
                    <a:pt x="177" y="93"/>
                  </a:lnTo>
                  <a:lnTo>
                    <a:pt x="182" y="77"/>
                  </a:lnTo>
                  <a:lnTo>
                    <a:pt x="189" y="59"/>
                  </a:lnTo>
                  <a:lnTo>
                    <a:pt x="203" y="39"/>
                  </a:lnTo>
                  <a:lnTo>
                    <a:pt x="219" y="24"/>
                  </a:lnTo>
                  <a:lnTo>
                    <a:pt x="239" y="15"/>
                  </a:lnTo>
                  <a:lnTo>
                    <a:pt x="260" y="8"/>
                  </a:lnTo>
                  <a:lnTo>
                    <a:pt x="282" y="3"/>
                  </a:lnTo>
                  <a:lnTo>
                    <a:pt x="303" y="0"/>
                  </a:lnTo>
                  <a:lnTo>
                    <a:pt x="320" y="0"/>
                  </a:lnTo>
                  <a:lnTo>
                    <a:pt x="330" y="2"/>
                  </a:lnTo>
                  <a:lnTo>
                    <a:pt x="341" y="8"/>
                  </a:lnTo>
                  <a:lnTo>
                    <a:pt x="356" y="18"/>
                  </a:lnTo>
                  <a:lnTo>
                    <a:pt x="371" y="32"/>
                  </a:lnTo>
                  <a:lnTo>
                    <a:pt x="384" y="51"/>
                  </a:lnTo>
                  <a:lnTo>
                    <a:pt x="393" y="74"/>
                  </a:lnTo>
                  <a:lnTo>
                    <a:pt x="398" y="96"/>
                  </a:lnTo>
                  <a:lnTo>
                    <a:pt x="399" y="120"/>
                  </a:lnTo>
                  <a:lnTo>
                    <a:pt x="399" y="143"/>
                  </a:lnTo>
                  <a:lnTo>
                    <a:pt x="398" y="164"/>
                  </a:lnTo>
                  <a:lnTo>
                    <a:pt x="396" y="180"/>
                  </a:lnTo>
                  <a:lnTo>
                    <a:pt x="393" y="191"/>
                  </a:lnTo>
                  <a:lnTo>
                    <a:pt x="390" y="200"/>
                  </a:lnTo>
                  <a:lnTo>
                    <a:pt x="386" y="212"/>
                  </a:lnTo>
                  <a:lnTo>
                    <a:pt x="381" y="225"/>
                  </a:lnTo>
                  <a:lnTo>
                    <a:pt x="377" y="239"/>
                  </a:lnTo>
                  <a:lnTo>
                    <a:pt x="372" y="251"/>
                  </a:lnTo>
                  <a:lnTo>
                    <a:pt x="369" y="257"/>
                  </a:lnTo>
                  <a:lnTo>
                    <a:pt x="368" y="264"/>
                  </a:lnTo>
                  <a:lnTo>
                    <a:pt x="365" y="275"/>
                  </a:lnTo>
                  <a:lnTo>
                    <a:pt x="362" y="284"/>
                  </a:lnTo>
                  <a:lnTo>
                    <a:pt x="360" y="293"/>
                  </a:lnTo>
                  <a:lnTo>
                    <a:pt x="360" y="297"/>
                  </a:lnTo>
                  <a:lnTo>
                    <a:pt x="360" y="300"/>
                  </a:lnTo>
                  <a:lnTo>
                    <a:pt x="360" y="305"/>
                  </a:lnTo>
                  <a:lnTo>
                    <a:pt x="363" y="305"/>
                  </a:lnTo>
                  <a:lnTo>
                    <a:pt x="368" y="305"/>
                  </a:lnTo>
                  <a:lnTo>
                    <a:pt x="371" y="306"/>
                  </a:lnTo>
                  <a:lnTo>
                    <a:pt x="375" y="311"/>
                  </a:lnTo>
                  <a:lnTo>
                    <a:pt x="381" y="317"/>
                  </a:lnTo>
                  <a:lnTo>
                    <a:pt x="390" y="327"/>
                  </a:lnTo>
                  <a:lnTo>
                    <a:pt x="399" y="338"/>
                  </a:lnTo>
                  <a:lnTo>
                    <a:pt x="408" y="348"/>
                  </a:lnTo>
                  <a:lnTo>
                    <a:pt x="414" y="354"/>
                  </a:lnTo>
                  <a:lnTo>
                    <a:pt x="419" y="357"/>
                  </a:lnTo>
                  <a:lnTo>
                    <a:pt x="422" y="359"/>
                  </a:lnTo>
                  <a:lnTo>
                    <a:pt x="426" y="362"/>
                  </a:lnTo>
                  <a:lnTo>
                    <a:pt x="429" y="363"/>
                  </a:lnTo>
                  <a:lnTo>
                    <a:pt x="431" y="363"/>
                  </a:lnTo>
                  <a:lnTo>
                    <a:pt x="432" y="365"/>
                  </a:lnTo>
                  <a:lnTo>
                    <a:pt x="434" y="363"/>
                  </a:lnTo>
                  <a:lnTo>
                    <a:pt x="441" y="363"/>
                  </a:lnTo>
                  <a:lnTo>
                    <a:pt x="452" y="363"/>
                  </a:lnTo>
                  <a:lnTo>
                    <a:pt x="465" y="363"/>
                  </a:lnTo>
                  <a:lnTo>
                    <a:pt x="479" y="365"/>
                  </a:lnTo>
                  <a:lnTo>
                    <a:pt x="492" y="368"/>
                  </a:lnTo>
                  <a:lnTo>
                    <a:pt x="506" y="372"/>
                  </a:lnTo>
                  <a:lnTo>
                    <a:pt x="516" y="378"/>
                  </a:lnTo>
                  <a:lnTo>
                    <a:pt x="521" y="387"/>
                  </a:lnTo>
                  <a:lnTo>
                    <a:pt x="522" y="401"/>
                  </a:lnTo>
                  <a:lnTo>
                    <a:pt x="524" y="410"/>
                  </a:lnTo>
                  <a:lnTo>
                    <a:pt x="525" y="416"/>
                  </a:lnTo>
                  <a:lnTo>
                    <a:pt x="525" y="417"/>
                  </a:lnTo>
                  <a:lnTo>
                    <a:pt x="527" y="422"/>
                  </a:lnTo>
                  <a:lnTo>
                    <a:pt x="527" y="426"/>
                  </a:lnTo>
                  <a:lnTo>
                    <a:pt x="527" y="429"/>
                  </a:lnTo>
                  <a:lnTo>
                    <a:pt x="528" y="432"/>
                  </a:lnTo>
                  <a:lnTo>
                    <a:pt x="530" y="435"/>
                  </a:lnTo>
                  <a:lnTo>
                    <a:pt x="530" y="438"/>
                  </a:lnTo>
                  <a:lnTo>
                    <a:pt x="531" y="443"/>
                  </a:lnTo>
                  <a:lnTo>
                    <a:pt x="531" y="446"/>
                  </a:lnTo>
                  <a:lnTo>
                    <a:pt x="530" y="447"/>
                  </a:lnTo>
                  <a:lnTo>
                    <a:pt x="528" y="452"/>
                  </a:lnTo>
                  <a:lnTo>
                    <a:pt x="527" y="456"/>
                  </a:lnTo>
                  <a:lnTo>
                    <a:pt x="527" y="461"/>
                  </a:lnTo>
                  <a:lnTo>
                    <a:pt x="527" y="462"/>
                  </a:lnTo>
                  <a:lnTo>
                    <a:pt x="525" y="465"/>
                  </a:lnTo>
                  <a:lnTo>
                    <a:pt x="525" y="470"/>
                  </a:lnTo>
                  <a:lnTo>
                    <a:pt x="525" y="473"/>
                  </a:lnTo>
                  <a:lnTo>
                    <a:pt x="525" y="474"/>
                  </a:lnTo>
                  <a:lnTo>
                    <a:pt x="525" y="477"/>
                  </a:lnTo>
                  <a:lnTo>
                    <a:pt x="527" y="482"/>
                  </a:lnTo>
                  <a:lnTo>
                    <a:pt x="527" y="486"/>
                  </a:lnTo>
                  <a:lnTo>
                    <a:pt x="525" y="491"/>
                  </a:lnTo>
                  <a:lnTo>
                    <a:pt x="525" y="494"/>
                  </a:lnTo>
                  <a:lnTo>
                    <a:pt x="525" y="500"/>
                  </a:lnTo>
                  <a:lnTo>
                    <a:pt x="525" y="504"/>
                  </a:lnTo>
                  <a:lnTo>
                    <a:pt x="527" y="509"/>
                  </a:lnTo>
                  <a:lnTo>
                    <a:pt x="527" y="512"/>
                  </a:lnTo>
                  <a:lnTo>
                    <a:pt x="528" y="513"/>
                  </a:lnTo>
                  <a:lnTo>
                    <a:pt x="530" y="516"/>
                  </a:lnTo>
                  <a:lnTo>
                    <a:pt x="530" y="519"/>
                  </a:lnTo>
                  <a:lnTo>
                    <a:pt x="528" y="524"/>
                  </a:lnTo>
                  <a:lnTo>
                    <a:pt x="527" y="531"/>
                  </a:lnTo>
                  <a:lnTo>
                    <a:pt x="525" y="542"/>
                  </a:lnTo>
                  <a:lnTo>
                    <a:pt x="524" y="555"/>
                  </a:lnTo>
                  <a:lnTo>
                    <a:pt x="521" y="566"/>
                  </a:lnTo>
                  <a:lnTo>
                    <a:pt x="518" y="576"/>
                  </a:lnTo>
                  <a:lnTo>
                    <a:pt x="512" y="593"/>
                  </a:lnTo>
                  <a:lnTo>
                    <a:pt x="507" y="608"/>
                  </a:lnTo>
                  <a:lnTo>
                    <a:pt x="501" y="623"/>
                  </a:lnTo>
                  <a:lnTo>
                    <a:pt x="498" y="632"/>
                  </a:lnTo>
                  <a:lnTo>
                    <a:pt x="492" y="644"/>
                  </a:lnTo>
                  <a:lnTo>
                    <a:pt x="485" y="657"/>
                  </a:lnTo>
                  <a:lnTo>
                    <a:pt x="477" y="669"/>
                  </a:lnTo>
                  <a:lnTo>
                    <a:pt x="471" y="681"/>
                  </a:lnTo>
                  <a:lnTo>
                    <a:pt x="467" y="689"/>
                  </a:lnTo>
                  <a:lnTo>
                    <a:pt x="464" y="692"/>
                  </a:lnTo>
                  <a:lnTo>
                    <a:pt x="464" y="695"/>
                  </a:lnTo>
                  <a:lnTo>
                    <a:pt x="464" y="705"/>
                  </a:lnTo>
                  <a:lnTo>
                    <a:pt x="464" y="720"/>
                  </a:lnTo>
                  <a:lnTo>
                    <a:pt x="461" y="735"/>
                  </a:lnTo>
                  <a:lnTo>
                    <a:pt x="456" y="752"/>
                  </a:lnTo>
                  <a:lnTo>
                    <a:pt x="450" y="770"/>
                  </a:lnTo>
                  <a:lnTo>
                    <a:pt x="446" y="788"/>
                  </a:lnTo>
                  <a:lnTo>
                    <a:pt x="444" y="803"/>
                  </a:lnTo>
                  <a:lnTo>
                    <a:pt x="446" y="813"/>
                  </a:lnTo>
                  <a:lnTo>
                    <a:pt x="449" y="825"/>
                  </a:lnTo>
                  <a:lnTo>
                    <a:pt x="452" y="836"/>
                  </a:lnTo>
                  <a:lnTo>
                    <a:pt x="455" y="843"/>
                  </a:lnTo>
                  <a:lnTo>
                    <a:pt x="456" y="848"/>
                  </a:lnTo>
                  <a:lnTo>
                    <a:pt x="456" y="854"/>
                  </a:lnTo>
                  <a:lnTo>
                    <a:pt x="459" y="863"/>
                  </a:lnTo>
                  <a:lnTo>
                    <a:pt x="462" y="875"/>
                  </a:lnTo>
                  <a:lnTo>
                    <a:pt x="462" y="884"/>
                  </a:lnTo>
                  <a:lnTo>
                    <a:pt x="464" y="891"/>
                  </a:lnTo>
                  <a:lnTo>
                    <a:pt x="465" y="902"/>
                  </a:lnTo>
                  <a:lnTo>
                    <a:pt x="467" y="909"/>
                  </a:lnTo>
                  <a:lnTo>
                    <a:pt x="468" y="912"/>
                  </a:lnTo>
                  <a:lnTo>
                    <a:pt x="462" y="912"/>
                  </a:lnTo>
                  <a:lnTo>
                    <a:pt x="462" y="917"/>
                  </a:lnTo>
                  <a:lnTo>
                    <a:pt x="462" y="929"/>
                  </a:lnTo>
                  <a:lnTo>
                    <a:pt x="464" y="948"/>
                  </a:lnTo>
                  <a:lnTo>
                    <a:pt x="462" y="969"/>
                  </a:lnTo>
                  <a:lnTo>
                    <a:pt x="462" y="993"/>
                  </a:lnTo>
                  <a:lnTo>
                    <a:pt x="461" y="1017"/>
                  </a:lnTo>
                  <a:lnTo>
                    <a:pt x="458" y="1040"/>
                  </a:lnTo>
                  <a:lnTo>
                    <a:pt x="456" y="1062"/>
                  </a:lnTo>
                  <a:lnTo>
                    <a:pt x="455" y="1085"/>
                  </a:lnTo>
                  <a:lnTo>
                    <a:pt x="455" y="1107"/>
                  </a:lnTo>
                  <a:lnTo>
                    <a:pt x="456" y="1128"/>
                  </a:lnTo>
                  <a:lnTo>
                    <a:pt x="456" y="1145"/>
                  </a:lnTo>
                  <a:lnTo>
                    <a:pt x="455" y="1157"/>
                  </a:lnTo>
                  <a:lnTo>
                    <a:pt x="452" y="1161"/>
                  </a:lnTo>
                  <a:lnTo>
                    <a:pt x="450" y="1163"/>
                  </a:lnTo>
                  <a:lnTo>
                    <a:pt x="447" y="1164"/>
                  </a:lnTo>
                  <a:lnTo>
                    <a:pt x="447" y="1167"/>
                  </a:lnTo>
                  <a:lnTo>
                    <a:pt x="447" y="1172"/>
                  </a:lnTo>
                  <a:lnTo>
                    <a:pt x="447" y="1175"/>
                  </a:lnTo>
                  <a:lnTo>
                    <a:pt x="447" y="1178"/>
                  </a:lnTo>
                  <a:lnTo>
                    <a:pt x="449" y="1181"/>
                  </a:lnTo>
                  <a:lnTo>
                    <a:pt x="449" y="1188"/>
                  </a:lnTo>
                  <a:lnTo>
                    <a:pt x="449" y="1202"/>
                  </a:lnTo>
                  <a:lnTo>
                    <a:pt x="447" y="1215"/>
                  </a:lnTo>
                  <a:lnTo>
                    <a:pt x="444" y="1226"/>
                  </a:lnTo>
                  <a:lnTo>
                    <a:pt x="441" y="1235"/>
                  </a:lnTo>
                  <a:lnTo>
                    <a:pt x="438" y="1242"/>
                  </a:lnTo>
                  <a:lnTo>
                    <a:pt x="437" y="1250"/>
                  </a:lnTo>
                  <a:lnTo>
                    <a:pt x="438" y="1260"/>
                  </a:lnTo>
                  <a:lnTo>
                    <a:pt x="437" y="1272"/>
                  </a:lnTo>
                  <a:lnTo>
                    <a:pt x="432" y="1281"/>
                  </a:lnTo>
                  <a:lnTo>
                    <a:pt x="429" y="1289"/>
                  </a:lnTo>
                  <a:lnTo>
                    <a:pt x="426" y="1299"/>
                  </a:lnTo>
                  <a:lnTo>
                    <a:pt x="425" y="1310"/>
                  </a:lnTo>
                  <a:lnTo>
                    <a:pt x="425" y="1319"/>
                  </a:lnTo>
                  <a:lnTo>
                    <a:pt x="425" y="1326"/>
                  </a:lnTo>
                  <a:lnTo>
                    <a:pt x="423" y="1338"/>
                  </a:lnTo>
                  <a:lnTo>
                    <a:pt x="422" y="1350"/>
                  </a:lnTo>
                  <a:lnTo>
                    <a:pt x="420" y="1358"/>
                  </a:lnTo>
                  <a:lnTo>
                    <a:pt x="420" y="1367"/>
                  </a:lnTo>
                  <a:lnTo>
                    <a:pt x="420" y="1379"/>
                  </a:lnTo>
                  <a:lnTo>
                    <a:pt x="420" y="1392"/>
                  </a:lnTo>
                  <a:lnTo>
                    <a:pt x="422" y="1403"/>
                  </a:lnTo>
                  <a:lnTo>
                    <a:pt x="420" y="1412"/>
                  </a:lnTo>
                  <a:lnTo>
                    <a:pt x="417" y="1422"/>
                  </a:lnTo>
                  <a:lnTo>
                    <a:pt x="414" y="1434"/>
                  </a:lnTo>
                  <a:lnTo>
                    <a:pt x="411" y="1445"/>
                  </a:lnTo>
                  <a:lnTo>
                    <a:pt x="410" y="1451"/>
                  </a:lnTo>
                  <a:lnTo>
                    <a:pt x="410" y="1458"/>
                  </a:lnTo>
                  <a:lnTo>
                    <a:pt x="410" y="1472"/>
                  </a:lnTo>
                  <a:lnTo>
                    <a:pt x="410" y="1490"/>
                  </a:lnTo>
                  <a:lnTo>
                    <a:pt x="408" y="1506"/>
                  </a:lnTo>
                  <a:lnTo>
                    <a:pt x="408" y="1518"/>
                  </a:lnTo>
                  <a:lnTo>
                    <a:pt x="408" y="1524"/>
                  </a:lnTo>
                  <a:lnTo>
                    <a:pt x="405" y="1524"/>
                  </a:lnTo>
                  <a:lnTo>
                    <a:pt x="401" y="1524"/>
                  </a:lnTo>
                  <a:lnTo>
                    <a:pt x="396" y="1524"/>
                  </a:lnTo>
                  <a:lnTo>
                    <a:pt x="398" y="1538"/>
                  </a:lnTo>
                  <a:lnTo>
                    <a:pt x="399" y="1556"/>
                  </a:lnTo>
                  <a:lnTo>
                    <a:pt x="401" y="1574"/>
                  </a:lnTo>
                  <a:lnTo>
                    <a:pt x="404" y="1590"/>
                  </a:lnTo>
                  <a:lnTo>
                    <a:pt x="408" y="1602"/>
                  </a:lnTo>
                  <a:lnTo>
                    <a:pt x="413" y="1614"/>
                  </a:lnTo>
                  <a:lnTo>
                    <a:pt x="419" y="1631"/>
                  </a:lnTo>
                  <a:lnTo>
                    <a:pt x="425" y="1652"/>
                  </a:lnTo>
                  <a:lnTo>
                    <a:pt x="432" y="1676"/>
                  </a:lnTo>
                  <a:lnTo>
                    <a:pt x="437" y="1703"/>
                  </a:lnTo>
                  <a:lnTo>
                    <a:pt x="441" y="1731"/>
                  </a:lnTo>
                  <a:lnTo>
                    <a:pt x="441" y="1761"/>
                  </a:lnTo>
                  <a:lnTo>
                    <a:pt x="440" y="1788"/>
                  </a:lnTo>
                  <a:lnTo>
                    <a:pt x="438" y="1821"/>
                  </a:lnTo>
                  <a:lnTo>
                    <a:pt x="435" y="1854"/>
                  </a:lnTo>
                  <a:lnTo>
                    <a:pt x="431" y="1889"/>
                  </a:lnTo>
                  <a:lnTo>
                    <a:pt x="428" y="1922"/>
                  </a:lnTo>
                  <a:lnTo>
                    <a:pt x="425" y="1952"/>
                  </a:lnTo>
                  <a:lnTo>
                    <a:pt x="423" y="1977"/>
                  </a:lnTo>
                  <a:lnTo>
                    <a:pt x="422" y="1997"/>
                  </a:lnTo>
                  <a:lnTo>
                    <a:pt x="423" y="2024"/>
                  </a:lnTo>
                  <a:lnTo>
                    <a:pt x="425" y="2045"/>
                  </a:lnTo>
                  <a:lnTo>
                    <a:pt x="426" y="2063"/>
                  </a:lnTo>
                  <a:lnTo>
                    <a:pt x="426" y="2076"/>
                  </a:lnTo>
                  <a:lnTo>
                    <a:pt x="426" y="2082"/>
                  </a:lnTo>
                  <a:lnTo>
                    <a:pt x="426" y="2088"/>
                  </a:lnTo>
                  <a:lnTo>
                    <a:pt x="426" y="2094"/>
                  </a:lnTo>
                  <a:lnTo>
                    <a:pt x="426" y="2097"/>
                  </a:lnTo>
                  <a:lnTo>
                    <a:pt x="428" y="2109"/>
                  </a:lnTo>
                  <a:lnTo>
                    <a:pt x="429" y="2123"/>
                  </a:lnTo>
                  <a:lnTo>
                    <a:pt x="429" y="2133"/>
                  </a:lnTo>
                  <a:lnTo>
                    <a:pt x="429" y="2135"/>
                  </a:lnTo>
                  <a:lnTo>
                    <a:pt x="429" y="2136"/>
                  </a:lnTo>
                  <a:lnTo>
                    <a:pt x="429" y="2144"/>
                  </a:lnTo>
                  <a:lnTo>
                    <a:pt x="431" y="2148"/>
                  </a:lnTo>
                  <a:lnTo>
                    <a:pt x="431" y="2153"/>
                  </a:lnTo>
                  <a:lnTo>
                    <a:pt x="431" y="2156"/>
                  </a:lnTo>
                  <a:lnTo>
                    <a:pt x="432" y="2175"/>
                  </a:lnTo>
                  <a:lnTo>
                    <a:pt x="431" y="2175"/>
                  </a:lnTo>
                  <a:lnTo>
                    <a:pt x="429" y="2190"/>
                  </a:lnTo>
                  <a:lnTo>
                    <a:pt x="428" y="2208"/>
                  </a:lnTo>
                  <a:lnTo>
                    <a:pt x="426" y="2228"/>
                  </a:lnTo>
                  <a:lnTo>
                    <a:pt x="422" y="2258"/>
                  </a:lnTo>
                  <a:lnTo>
                    <a:pt x="416" y="2289"/>
                  </a:lnTo>
                  <a:lnTo>
                    <a:pt x="408" y="2312"/>
                  </a:lnTo>
                  <a:lnTo>
                    <a:pt x="398" y="2328"/>
                  </a:lnTo>
                  <a:lnTo>
                    <a:pt x="383" y="2340"/>
                  </a:lnTo>
                  <a:lnTo>
                    <a:pt x="366" y="2349"/>
                  </a:lnTo>
                  <a:lnTo>
                    <a:pt x="350" y="2355"/>
                  </a:lnTo>
                  <a:lnTo>
                    <a:pt x="333" y="2358"/>
                  </a:lnTo>
                  <a:lnTo>
                    <a:pt x="318" y="2358"/>
                  </a:lnTo>
                  <a:lnTo>
                    <a:pt x="303" y="2355"/>
                  </a:lnTo>
                  <a:lnTo>
                    <a:pt x="294" y="2349"/>
                  </a:lnTo>
                  <a:lnTo>
                    <a:pt x="288" y="2342"/>
                  </a:lnTo>
                  <a:lnTo>
                    <a:pt x="287" y="2333"/>
                  </a:lnTo>
                  <a:lnTo>
                    <a:pt x="285" y="2331"/>
                  </a:lnTo>
                  <a:lnTo>
                    <a:pt x="284" y="2330"/>
                  </a:lnTo>
                  <a:lnTo>
                    <a:pt x="284" y="2328"/>
                  </a:lnTo>
                  <a:lnTo>
                    <a:pt x="284" y="2324"/>
                  </a:lnTo>
                  <a:lnTo>
                    <a:pt x="285" y="2319"/>
                  </a:lnTo>
                  <a:lnTo>
                    <a:pt x="287" y="2313"/>
                  </a:lnTo>
                  <a:lnTo>
                    <a:pt x="288" y="2307"/>
                  </a:lnTo>
                  <a:lnTo>
                    <a:pt x="287" y="2307"/>
                  </a:lnTo>
                  <a:lnTo>
                    <a:pt x="296" y="2271"/>
                  </a:lnTo>
                  <a:lnTo>
                    <a:pt x="299" y="2270"/>
                  </a:lnTo>
                  <a:lnTo>
                    <a:pt x="300" y="2265"/>
                  </a:lnTo>
                  <a:lnTo>
                    <a:pt x="302" y="2262"/>
                  </a:lnTo>
                  <a:lnTo>
                    <a:pt x="305" y="2255"/>
                  </a:lnTo>
                  <a:lnTo>
                    <a:pt x="309" y="2243"/>
                  </a:lnTo>
                  <a:lnTo>
                    <a:pt x="315" y="2228"/>
                  </a:lnTo>
                  <a:lnTo>
                    <a:pt x="323" y="2210"/>
                  </a:lnTo>
                  <a:lnTo>
                    <a:pt x="329" y="2190"/>
                  </a:lnTo>
                  <a:lnTo>
                    <a:pt x="335" y="2174"/>
                  </a:lnTo>
                  <a:lnTo>
                    <a:pt x="339" y="2159"/>
                  </a:lnTo>
                  <a:lnTo>
                    <a:pt x="341" y="2144"/>
                  </a:lnTo>
                  <a:lnTo>
                    <a:pt x="342" y="2144"/>
                  </a:lnTo>
                  <a:lnTo>
                    <a:pt x="344" y="2136"/>
                  </a:lnTo>
                  <a:lnTo>
                    <a:pt x="345" y="2129"/>
                  </a:lnTo>
                  <a:lnTo>
                    <a:pt x="345" y="2112"/>
                  </a:lnTo>
                  <a:lnTo>
                    <a:pt x="347" y="2097"/>
                  </a:lnTo>
                  <a:lnTo>
                    <a:pt x="347" y="2088"/>
                  </a:lnTo>
                  <a:lnTo>
                    <a:pt x="347" y="2078"/>
                  </a:lnTo>
                  <a:lnTo>
                    <a:pt x="347" y="2061"/>
                  </a:lnTo>
                  <a:lnTo>
                    <a:pt x="348" y="2040"/>
                  </a:lnTo>
                  <a:lnTo>
                    <a:pt x="348" y="2031"/>
                  </a:lnTo>
                  <a:lnTo>
                    <a:pt x="348" y="2021"/>
                  </a:lnTo>
                  <a:lnTo>
                    <a:pt x="348" y="2010"/>
                  </a:lnTo>
                  <a:lnTo>
                    <a:pt x="347" y="1995"/>
                  </a:lnTo>
                  <a:lnTo>
                    <a:pt x="342" y="1976"/>
                  </a:lnTo>
                  <a:lnTo>
                    <a:pt x="336" y="1950"/>
                  </a:lnTo>
                  <a:lnTo>
                    <a:pt x="324" y="1905"/>
                  </a:lnTo>
                  <a:lnTo>
                    <a:pt x="308" y="1859"/>
                  </a:lnTo>
                  <a:lnTo>
                    <a:pt x="294" y="1812"/>
                  </a:lnTo>
                  <a:lnTo>
                    <a:pt x="285" y="1766"/>
                  </a:lnTo>
                  <a:lnTo>
                    <a:pt x="284" y="1734"/>
                  </a:lnTo>
                  <a:lnTo>
                    <a:pt x="282" y="1709"/>
                  </a:lnTo>
                  <a:lnTo>
                    <a:pt x="279" y="1686"/>
                  </a:lnTo>
                  <a:lnTo>
                    <a:pt x="276" y="1665"/>
                  </a:lnTo>
                  <a:lnTo>
                    <a:pt x="269" y="1640"/>
                  </a:lnTo>
                  <a:lnTo>
                    <a:pt x="269" y="1667"/>
                  </a:lnTo>
                  <a:lnTo>
                    <a:pt x="269" y="1697"/>
                  </a:lnTo>
                  <a:lnTo>
                    <a:pt x="269" y="1727"/>
                  </a:lnTo>
                  <a:lnTo>
                    <a:pt x="269" y="1752"/>
                  </a:lnTo>
                  <a:lnTo>
                    <a:pt x="267" y="1797"/>
                  </a:lnTo>
                  <a:lnTo>
                    <a:pt x="270" y="1845"/>
                  </a:lnTo>
                  <a:lnTo>
                    <a:pt x="275" y="1890"/>
                  </a:lnTo>
                  <a:lnTo>
                    <a:pt x="279" y="1910"/>
                  </a:lnTo>
                  <a:lnTo>
                    <a:pt x="284" y="1928"/>
                  </a:lnTo>
                  <a:lnTo>
                    <a:pt x="282" y="1925"/>
                  </a:lnTo>
                  <a:lnTo>
                    <a:pt x="282" y="1923"/>
                  </a:lnTo>
                  <a:lnTo>
                    <a:pt x="282" y="1922"/>
                  </a:lnTo>
                  <a:lnTo>
                    <a:pt x="282" y="1923"/>
                  </a:lnTo>
                  <a:lnTo>
                    <a:pt x="284" y="1925"/>
                  </a:lnTo>
                  <a:lnTo>
                    <a:pt x="285" y="1928"/>
                  </a:lnTo>
                  <a:lnTo>
                    <a:pt x="288" y="1931"/>
                  </a:lnTo>
                  <a:lnTo>
                    <a:pt x="290" y="1934"/>
                  </a:lnTo>
                  <a:lnTo>
                    <a:pt x="291" y="1938"/>
                  </a:lnTo>
                  <a:lnTo>
                    <a:pt x="293" y="1943"/>
                  </a:lnTo>
                  <a:lnTo>
                    <a:pt x="293" y="1946"/>
                  </a:lnTo>
                  <a:lnTo>
                    <a:pt x="293" y="1949"/>
                  </a:lnTo>
                  <a:lnTo>
                    <a:pt x="293" y="1955"/>
                  </a:lnTo>
                  <a:lnTo>
                    <a:pt x="297" y="1968"/>
                  </a:lnTo>
                  <a:lnTo>
                    <a:pt x="302" y="1982"/>
                  </a:lnTo>
                  <a:lnTo>
                    <a:pt x="302" y="1988"/>
                  </a:lnTo>
                  <a:lnTo>
                    <a:pt x="302" y="1994"/>
                  </a:lnTo>
                  <a:lnTo>
                    <a:pt x="303" y="1994"/>
                  </a:lnTo>
                  <a:lnTo>
                    <a:pt x="303" y="1995"/>
                  </a:lnTo>
                  <a:lnTo>
                    <a:pt x="306" y="1998"/>
                  </a:lnTo>
                  <a:lnTo>
                    <a:pt x="308" y="2003"/>
                  </a:lnTo>
                  <a:lnTo>
                    <a:pt x="309" y="2006"/>
                  </a:lnTo>
                  <a:lnTo>
                    <a:pt x="311" y="2010"/>
                  </a:lnTo>
                  <a:lnTo>
                    <a:pt x="311" y="2013"/>
                  </a:lnTo>
                  <a:lnTo>
                    <a:pt x="311" y="2015"/>
                  </a:lnTo>
                  <a:lnTo>
                    <a:pt x="308" y="2021"/>
                  </a:lnTo>
                  <a:lnTo>
                    <a:pt x="303" y="2031"/>
                  </a:lnTo>
                  <a:lnTo>
                    <a:pt x="300" y="2042"/>
                  </a:lnTo>
                  <a:lnTo>
                    <a:pt x="297" y="2054"/>
                  </a:lnTo>
                  <a:lnTo>
                    <a:pt x="297" y="2066"/>
                  </a:lnTo>
                  <a:lnTo>
                    <a:pt x="297" y="2076"/>
                  </a:lnTo>
                  <a:lnTo>
                    <a:pt x="297" y="2085"/>
                  </a:lnTo>
                  <a:lnTo>
                    <a:pt x="297" y="2090"/>
                  </a:lnTo>
                  <a:lnTo>
                    <a:pt x="278" y="2090"/>
                  </a:lnTo>
                  <a:lnTo>
                    <a:pt x="278" y="2088"/>
                  </a:lnTo>
                  <a:lnTo>
                    <a:pt x="278" y="2085"/>
                  </a:lnTo>
                  <a:lnTo>
                    <a:pt x="278" y="2082"/>
                  </a:lnTo>
                  <a:lnTo>
                    <a:pt x="279" y="2078"/>
                  </a:lnTo>
                  <a:lnTo>
                    <a:pt x="279" y="2073"/>
                  </a:lnTo>
                  <a:lnTo>
                    <a:pt x="278" y="2070"/>
                  </a:lnTo>
                  <a:lnTo>
                    <a:pt x="278" y="2067"/>
                  </a:lnTo>
                  <a:lnTo>
                    <a:pt x="275" y="2064"/>
                  </a:lnTo>
                  <a:lnTo>
                    <a:pt x="273" y="2063"/>
                  </a:lnTo>
                  <a:lnTo>
                    <a:pt x="272" y="2061"/>
                  </a:lnTo>
                  <a:lnTo>
                    <a:pt x="270" y="2063"/>
                  </a:lnTo>
                  <a:lnTo>
                    <a:pt x="267" y="2066"/>
                  </a:lnTo>
                  <a:lnTo>
                    <a:pt x="264" y="2072"/>
                  </a:lnTo>
                  <a:lnTo>
                    <a:pt x="260" y="2082"/>
                  </a:lnTo>
                  <a:lnTo>
                    <a:pt x="258" y="2099"/>
                  </a:lnTo>
                  <a:lnTo>
                    <a:pt x="257" y="2118"/>
                  </a:lnTo>
                  <a:lnTo>
                    <a:pt x="254" y="2135"/>
                  </a:lnTo>
                  <a:lnTo>
                    <a:pt x="251" y="2150"/>
                  </a:lnTo>
                  <a:lnTo>
                    <a:pt x="243" y="2162"/>
                  </a:lnTo>
                  <a:lnTo>
                    <a:pt x="230" y="2172"/>
                  </a:lnTo>
                  <a:lnTo>
                    <a:pt x="213" y="2181"/>
                  </a:lnTo>
                  <a:lnTo>
                    <a:pt x="195" y="2186"/>
                  </a:lnTo>
                  <a:lnTo>
                    <a:pt x="179" y="2186"/>
                  </a:lnTo>
                  <a:lnTo>
                    <a:pt x="164" y="2183"/>
                  </a:lnTo>
                  <a:lnTo>
                    <a:pt x="152" y="2177"/>
                  </a:lnTo>
                  <a:lnTo>
                    <a:pt x="144" y="2166"/>
                  </a:lnTo>
                  <a:lnTo>
                    <a:pt x="140" y="2153"/>
                  </a:lnTo>
                  <a:lnTo>
                    <a:pt x="140" y="2139"/>
                  </a:lnTo>
                  <a:lnTo>
                    <a:pt x="141" y="2127"/>
                  </a:lnTo>
                  <a:lnTo>
                    <a:pt x="141" y="2126"/>
                  </a:lnTo>
                  <a:lnTo>
                    <a:pt x="141" y="2123"/>
                  </a:lnTo>
                  <a:lnTo>
                    <a:pt x="143" y="2117"/>
                  </a:lnTo>
                  <a:lnTo>
                    <a:pt x="147" y="2108"/>
                  </a:lnTo>
                  <a:lnTo>
                    <a:pt x="153" y="2097"/>
                  </a:lnTo>
                  <a:lnTo>
                    <a:pt x="158" y="2090"/>
                  </a:lnTo>
                  <a:lnTo>
                    <a:pt x="159" y="2087"/>
                  </a:lnTo>
                  <a:lnTo>
                    <a:pt x="159" y="2085"/>
                  </a:lnTo>
                  <a:lnTo>
                    <a:pt x="161" y="2085"/>
                  </a:lnTo>
                  <a:lnTo>
                    <a:pt x="164" y="2085"/>
                  </a:lnTo>
                  <a:lnTo>
                    <a:pt x="168" y="2079"/>
                  </a:lnTo>
                  <a:lnTo>
                    <a:pt x="171" y="2073"/>
                  </a:lnTo>
                  <a:lnTo>
                    <a:pt x="174" y="2069"/>
                  </a:lnTo>
                  <a:lnTo>
                    <a:pt x="177" y="2064"/>
                  </a:lnTo>
                  <a:lnTo>
                    <a:pt x="183" y="2051"/>
                  </a:lnTo>
                  <a:lnTo>
                    <a:pt x="191" y="2028"/>
                  </a:lnTo>
                  <a:lnTo>
                    <a:pt x="198" y="1998"/>
                  </a:lnTo>
                  <a:lnTo>
                    <a:pt x="195" y="1998"/>
                  </a:lnTo>
                  <a:lnTo>
                    <a:pt x="195" y="1995"/>
                  </a:lnTo>
                  <a:lnTo>
                    <a:pt x="195" y="1992"/>
                  </a:lnTo>
                  <a:lnTo>
                    <a:pt x="197" y="1988"/>
                  </a:lnTo>
                  <a:lnTo>
                    <a:pt x="197" y="1985"/>
                  </a:lnTo>
                  <a:lnTo>
                    <a:pt x="198" y="1983"/>
                  </a:lnTo>
                  <a:lnTo>
                    <a:pt x="200" y="1982"/>
                  </a:lnTo>
                  <a:lnTo>
                    <a:pt x="201" y="1980"/>
                  </a:lnTo>
                  <a:lnTo>
                    <a:pt x="201" y="1977"/>
                  </a:lnTo>
                  <a:lnTo>
                    <a:pt x="203" y="1974"/>
                  </a:lnTo>
                  <a:lnTo>
                    <a:pt x="204" y="1950"/>
                  </a:lnTo>
                  <a:lnTo>
                    <a:pt x="201" y="1923"/>
                  </a:lnTo>
                  <a:lnTo>
                    <a:pt x="194" y="1892"/>
                  </a:lnTo>
                  <a:lnTo>
                    <a:pt x="183" y="1856"/>
                  </a:lnTo>
                  <a:lnTo>
                    <a:pt x="173" y="1817"/>
                  </a:lnTo>
                  <a:lnTo>
                    <a:pt x="159" y="1773"/>
                  </a:lnTo>
                  <a:lnTo>
                    <a:pt x="146" y="1727"/>
                  </a:lnTo>
                  <a:lnTo>
                    <a:pt x="137" y="1688"/>
                  </a:lnTo>
                  <a:lnTo>
                    <a:pt x="129" y="1653"/>
                  </a:lnTo>
                  <a:lnTo>
                    <a:pt x="125" y="1626"/>
                  </a:lnTo>
                  <a:lnTo>
                    <a:pt x="122" y="1602"/>
                  </a:lnTo>
                  <a:lnTo>
                    <a:pt x="120" y="1581"/>
                  </a:lnTo>
                  <a:lnTo>
                    <a:pt x="119" y="1565"/>
                  </a:lnTo>
                  <a:lnTo>
                    <a:pt x="119" y="1551"/>
                  </a:lnTo>
                  <a:lnTo>
                    <a:pt x="119" y="1539"/>
                  </a:lnTo>
                  <a:lnTo>
                    <a:pt x="117" y="1515"/>
                  </a:lnTo>
                  <a:lnTo>
                    <a:pt x="114" y="1499"/>
                  </a:lnTo>
                  <a:lnTo>
                    <a:pt x="108" y="1496"/>
                  </a:lnTo>
                  <a:lnTo>
                    <a:pt x="104" y="1493"/>
                  </a:lnTo>
                  <a:lnTo>
                    <a:pt x="101" y="1490"/>
                  </a:lnTo>
                  <a:lnTo>
                    <a:pt x="99" y="1487"/>
                  </a:lnTo>
                  <a:lnTo>
                    <a:pt x="98" y="1478"/>
                  </a:lnTo>
                  <a:lnTo>
                    <a:pt x="95" y="1461"/>
                  </a:lnTo>
                  <a:lnTo>
                    <a:pt x="90" y="1439"/>
                  </a:lnTo>
                  <a:lnTo>
                    <a:pt x="84" y="1410"/>
                  </a:lnTo>
                  <a:lnTo>
                    <a:pt x="78" y="1379"/>
                  </a:lnTo>
                  <a:lnTo>
                    <a:pt x="72" y="1346"/>
                  </a:lnTo>
                  <a:lnTo>
                    <a:pt x="66" y="1314"/>
                  </a:lnTo>
                  <a:lnTo>
                    <a:pt x="60" y="1283"/>
                  </a:lnTo>
                  <a:lnTo>
                    <a:pt x="54" y="1248"/>
                  </a:lnTo>
                  <a:lnTo>
                    <a:pt x="48" y="1217"/>
                  </a:lnTo>
                  <a:lnTo>
                    <a:pt x="42" y="1188"/>
                  </a:lnTo>
                  <a:lnTo>
                    <a:pt x="38" y="1164"/>
                  </a:lnTo>
                  <a:lnTo>
                    <a:pt x="35" y="1146"/>
                  </a:lnTo>
                  <a:lnTo>
                    <a:pt x="32" y="1134"/>
                  </a:lnTo>
                  <a:lnTo>
                    <a:pt x="32" y="1130"/>
                  </a:lnTo>
                  <a:lnTo>
                    <a:pt x="30" y="1130"/>
                  </a:lnTo>
                  <a:lnTo>
                    <a:pt x="29" y="1130"/>
                  </a:lnTo>
                  <a:lnTo>
                    <a:pt x="27" y="1130"/>
                  </a:lnTo>
                  <a:lnTo>
                    <a:pt x="24" y="1128"/>
                  </a:lnTo>
                  <a:lnTo>
                    <a:pt x="23" y="1127"/>
                  </a:lnTo>
                  <a:lnTo>
                    <a:pt x="20" y="1124"/>
                  </a:lnTo>
                  <a:lnTo>
                    <a:pt x="18" y="1119"/>
                  </a:lnTo>
                  <a:lnTo>
                    <a:pt x="17" y="1115"/>
                  </a:lnTo>
                  <a:lnTo>
                    <a:pt x="17" y="1107"/>
                  </a:lnTo>
                  <a:lnTo>
                    <a:pt x="17" y="1095"/>
                  </a:lnTo>
                  <a:lnTo>
                    <a:pt x="17" y="1076"/>
                  </a:lnTo>
                  <a:lnTo>
                    <a:pt x="18" y="1052"/>
                  </a:lnTo>
                  <a:lnTo>
                    <a:pt x="20" y="1025"/>
                  </a:lnTo>
                  <a:lnTo>
                    <a:pt x="21" y="996"/>
                  </a:lnTo>
                  <a:lnTo>
                    <a:pt x="24" y="971"/>
                  </a:lnTo>
                  <a:lnTo>
                    <a:pt x="26" y="948"/>
                  </a:lnTo>
                  <a:lnTo>
                    <a:pt x="30" y="932"/>
                  </a:lnTo>
                  <a:lnTo>
                    <a:pt x="36" y="909"/>
                  </a:lnTo>
                  <a:lnTo>
                    <a:pt x="41" y="891"/>
                  </a:lnTo>
                  <a:lnTo>
                    <a:pt x="44" y="881"/>
                  </a:lnTo>
                  <a:lnTo>
                    <a:pt x="45" y="876"/>
                  </a:lnTo>
                  <a:lnTo>
                    <a:pt x="47" y="873"/>
                  </a:lnTo>
                  <a:lnTo>
                    <a:pt x="50" y="861"/>
                  </a:lnTo>
                  <a:lnTo>
                    <a:pt x="53" y="846"/>
                  </a:lnTo>
                  <a:lnTo>
                    <a:pt x="59" y="830"/>
                  </a:lnTo>
                  <a:lnTo>
                    <a:pt x="63" y="813"/>
                  </a:lnTo>
                  <a:lnTo>
                    <a:pt x="68" y="801"/>
                  </a:lnTo>
                  <a:lnTo>
                    <a:pt x="71" y="795"/>
                  </a:lnTo>
                  <a:lnTo>
                    <a:pt x="72" y="791"/>
                  </a:lnTo>
                  <a:lnTo>
                    <a:pt x="74" y="788"/>
                  </a:lnTo>
                  <a:lnTo>
                    <a:pt x="75" y="785"/>
                  </a:lnTo>
                  <a:lnTo>
                    <a:pt x="75" y="783"/>
                  </a:lnTo>
                  <a:lnTo>
                    <a:pt x="77" y="783"/>
                  </a:lnTo>
                  <a:lnTo>
                    <a:pt x="72" y="782"/>
                  </a:lnTo>
                  <a:lnTo>
                    <a:pt x="60" y="780"/>
                  </a:lnTo>
                  <a:lnTo>
                    <a:pt x="44" y="777"/>
                  </a:lnTo>
                  <a:lnTo>
                    <a:pt x="29" y="771"/>
                  </a:lnTo>
                  <a:lnTo>
                    <a:pt x="18" y="764"/>
                  </a:lnTo>
                  <a:lnTo>
                    <a:pt x="8" y="747"/>
                  </a:lnTo>
                  <a:lnTo>
                    <a:pt x="3" y="728"/>
                  </a:lnTo>
                  <a:lnTo>
                    <a:pt x="2" y="702"/>
                  </a:lnTo>
                  <a:close/>
                  <a:moveTo>
                    <a:pt x="429" y="2156"/>
                  </a:moveTo>
                  <a:lnTo>
                    <a:pt x="429" y="2156"/>
                  </a:lnTo>
                  <a:lnTo>
                    <a:pt x="431" y="2156"/>
                  </a:lnTo>
                  <a:lnTo>
                    <a:pt x="429" y="2156"/>
                  </a:lnTo>
                  <a:close/>
                  <a:moveTo>
                    <a:pt x="359" y="269"/>
                  </a:moveTo>
                  <a:lnTo>
                    <a:pt x="359" y="269"/>
                  </a:lnTo>
                  <a:lnTo>
                    <a:pt x="359" y="273"/>
                  </a:lnTo>
                  <a:lnTo>
                    <a:pt x="359" y="276"/>
                  </a:lnTo>
                  <a:lnTo>
                    <a:pt x="359" y="281"/>
                  </a:lnTo>
                  <a:lnTo>
                    <a:pt x="359" y="288"/>
                  </a:lnTo>
                  <a:lnTo>
                    <a:pt x="359" y="296"/>
                  </a:lnTo>
                  <a:lnTo>
                    <a:pt x="359" y="288"/>
                  </a:lnTo>
                  <a:lnTo>
                    <a:pt x="359" y="279"/>
                  </a:lnTo>
                  <a:lnTo>
                    <a:pt x="359" y="269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 dirty="0">
                <a:latin typeface="Open Sans" panose="020B0606030504020204" pitchFamily="34" charset="0"/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gray">
            <a:xfrm flipH="1">
              <a:off x="5171281" y="4610100"/>
              <a:ext cx="319088" cy="1377950"/>
            </a:xfrm>
            <a:custGeom>
              <a:avLst/>
              <a:gdLst>
                <a:gd name="T0" fmla="*/ 2147483647 w 531"/>
                <a:gd name="T1" fmla="*/ 2147483647 h 2358"/>
                <a:gd name="T2" fmla="*/ 2147483647 w 531"/>
                <a:gd name="T3" fmla="*/ 2147483647 h 2358"/>
                <a:gd name="T4" fmla="*/ 2147483647 w 531"/>
                <a:gd name="T5" fmla="*/ 2147483647 h 2358"/>
                <a:gd name="T6" fmla="*/ 2147483647 w 531"/>
                <a:gd name="T7" fmla="*/ 2147483647 h 2358"/>
                <a:gd name="T8" fmla="*/ 2147483647 w 531"/>
                <a:gd name="T9" fmla="*/ 2147483647 h 2358"/>
                <a:gd name="T10" fmla="*/ 2147483647 w 531"/>
                <a:gd name="T11" fmla="*/ 2147483647 h 2358"/>
                <a:gd name="T12" fmla="*/ 2147483647 w 531"/>
                <a:gd name="T13" fmla="*/ 2147483647 h 2358"/>
                <a:gd name="T14" fmla="*/ 2147483647 w 531"/>
                <a:gd name="T15" fmla="*/ 2147483647 h 2358"/>
                <a:gd name="T16" fmla="*/ 2147483647 w 531"/>
                <a:gd name="T17" fmla="*/ 2147483647 h 2358"/>
                <a:gd name="T18" fmla="*/ 2147483647 w 531"/>
                <a:gd name="T19" fmla="*/ 2147483647 h 2358"/>
                <a:gd name="T20" fmla="*/ 2147483647 w 531"/>
                <a:gd name="T21" fmla="*/ 2147483647 h 2358"/>
                <a:gd name="T22" fmla="*/ 2147483647 w 531"/>
                <a:gd name="T23" fmla="*/ 2147483647 h 2358"/>
                <a:gd name="T24" fmla="*/ 2147483647 w 531"/>
                <a:gd name="T25" fmla="*/ 2147483647 h 2358"/>
                <a:gd name="T26" fmla="*/ 2147483647 w 531"/>
                <a:gd name="T27" fmla="*/ 2147483647 h 2358"/>
                <a:gd name="T28" fmla="*/ 2147483647 w 531"/>
                <a:gd name="T29" fmla="*/ 2147483647 h 2358"/>
                <a:gd name="T30" fmla="*/ 2147483647 w 531"/>
                <a:gd name="T31" fmla="*/ 2147483647 h 2358"/>
                <a:gd name="T32" fmla="*/ 2147483647 w 531"/>
                <a:gd name="T33" fmla="*/ 2147483647 h 2358"/>
                <a:gd name="T34" fmla="*/ 2147483647 w 531"/>
                <a:gd name="T35" fmla="*/ 2147483647 h 2358"/>
                <a:gd name="T36" fmla="*/ 2147483647 w 531"/>
                <a:gd name="T37" fmla="*/ 2147483647 h 2358"/>
                <a:gd name="T38" fmla="*/ 2147483647 w 531"/>
                <a:gd name="T39" fmla="*/ 2147483647 h 2358"/>
                <a:gd name="T40" fmla="*/ 2147483647 w 531"/>
                <a:gd name="T41" fmla="*/ 2147483647 h 2358"/>
                <a:gd name="T42" fmla="*/ 2147483647 w 531"/>
                <a:gd name="T43" fmla="*/ 2147483647 h 2358"/>
                <a:gd name="T44" fmla="*/ 2147483647 w 531"/>
                <a:gd name="T45" fmla="*/ 2147483647 h 2358"/>
                <a:gd name="T46" fmla="*/ 2147483647 w 531"/>
                <a:gd name="T47" fmla="*/ 2147483647 h 2358"/>
                <a:gd name="T48" fmla="*/ 2147483647 w 531"/>
                <a:gd name="T49" fmla="*/ 2147483647 h 2358"/>
                <a:gd name="T50" fmla="*/ 2147483647 w 531"/>
                <a:gd name="T51" fmla="*/ 2147483647 h 2358"/>
                <a:gd name="T52" fmla="*/ 2147483647 w 531"/>
                <a:gd name="T53" fmla="*/ 2147483647 h 2358"/>
                <a:gd name="T54" fmla="*/ 2147483647 w 531"/>
                <a:gd name="T55" fmla="*/ 2147483647 h 2358"/>
                <a:gd name="T56" fmla="*/ 2147483647 w 531"/>
                <a:gd name="T57" fmla="*/ 2147483647 h 2358"/>
                <a:gd name="T58" fmla="*/ 2147483647 w 531"/>
                <a:gd name="T59" fmla="*/ 2147483647 h 2358"/>
                <a:gd name="T60" fmla="*/ 2147483647 w 531"/>
                <a:gd name="T61" fmla="*/ 2147483647 h 2358"/>
                <a:gd name="T62" fmla="*/ 2147483647 w 531"/>
                <a:gd name="T63" fmla="*/ 2147483647 h 2358"/>
                <a:gd name="T64" fmla="*/ 2147483647 w 531"/>
                <a:gd name="T65" fmla="*/ 2147483647 h 2358"/>
                <a:gd name="T66" fmla="*/ 2147483647 w 531"/>
                <a:gd name="T67" fmla="*/ 2147483647 h 2358"/>
                <a:gd name="T68" fmla="*/ 2147483647 w 531"/>
                <a:gd name="T69" fmla="*/ 2147483647 h 2358"/>
                <a:gd name="T70" fmla="*/ 2147483647 w 531"/>
                <a:gd name="T71" fmla="*/ 2147483647 h 2358"/>
                <a:gd name="T72" fmla="*/ 2147483647 w 531"/>
                <a:gd name="T73" fmla="*/ 2147483647 h 2358"/>
                <a:gd name="T74" fmla="*/ 2147483647 w 531"/>
                <a:gd name="T75" fmla="*/ 2147483647 h 2358"/>
                <a:gd name="T76" fmla="*/ 2147483647 w 531"/>
                <a:gd name="T77" fmla="*/ 2147483647 h 2358"/>
                <a:gd name="T78" fmla="*/ 2147483647 w 531"/>
                <a:gd name="T79" fmla="*/ 2147483647 h 2358"/>
                <a:gd name="T80" fmla="*/ 2147483647 w 531"/>
                <a:gd name="T81" fmla="*/ 2147483647 h 2358"/>
                <a:gd name="T82" fmla="*/ 2147483647 w 531"/>
                <a:gd name="T83" fmla="*/ 2147483647 h 2358"/>
                <a:gd name="T84" fmla="*/ 2147483647 w 531"/>
                <a:gd name="T85" fmla="*/ 2147483647 h 2358"/>
                <a:gd name="T86" fmla="*/ 2147483647 w 531"/>
                <a:gd name="T87" fmla="*/ 2147483647 h 2358"/>
                <a:gd name="T88" fmla="*/ 2147483647 w 531"/>
                <a:gd name="T89" fmla="*/ 2147483647 h 2358"/>
                <a:gd name="T90" fmla="*/ 2147483647 w 531"/>
                <a:gd name="T91" fmla="*/ 2147483647 h 2358"/>
                <a:gd name="T92" fmla="*/ 2147483647 w 531"/>
                <a:gd name="T93" fmla="*/ 2147483647 h 2358"/>
                <a:gd name="T94" fmla="*/ 2147483647 w 531"/>
                <a:gd name="T95" fmla="*/ 2147483647 h 2358"/>
                <a:gd name="T96" fmla="*/ 2147483647 w 531"/>
                <a:gd name="T97" fmla="*/ 2147483647 h 2358"/>
                <a:gd name="T98" fmla="*/ 2147483647 w 531"/>
                <a:gd name="T99" fmla="*/ 2147483647 h 2358"/>
                <a:gd name="T100" fmla="*/ 2147483647 w 531"/>
                <a:gd name="T101" fmla="*/ 2147483647 h 2358"/>
                <a:gd name="T102" fmla="*/ 2147483647 w 531"/>
                <a:gd name="T103" fmla="*/ 2147483647 h 2358"/>
                <a:gd name="T104" fmla="*/ 2147483647 w 531"/>
                <a:gd name="T105" fmla="*/ 2147483647 h 2358"/>
                <a:gd name="T106" fmla="*/ 2147483647 w 531"/>
                <a:gd name="T107" fmla="*/ 2147483647 h 2358"/>
                <a:gd name="T108" fmla="*/ 2147483647 w 531"/>
                <a:gd name="T109" fmla="*/ 2147483647 h 2358"/>
                <a:gd name="T110" fmla="*/ 2147483647 w 531"/>
                <a:gd name="T111" fmla="*/ 2147483647 h 2358"/>
                <a:gd name="T112" fmla="*/ 2147483647 w 531"/>
                <a:gd name="T113" fmla="*/ 2147483647 h 2358"/>
                <a:gd name="T114" fmla="*/ 2147483647 w 531"/>
                <a:gd name="T115" fmla="*/ 2147483647 h 2358"/>
                <a:gd name="T116" fmla="*/ 2147483647 w 531"/>
                <a:gd name="T117" fmla="*/ 2147483647 h 2358"/>
                <a:gd name="T118" fmla="*/ 2147483647 w 531"/>
                <a:gd name="T119" fmla="*/ 2147483647 h 2358"/>
                <a:gd name="T120" fmla="*/ 2147483647 w 531"/>
                <a:gd name="T121" fmla="*/ 2147483647 h 23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31"/>
                <a:gd name="T184" fmla="*/ 0 h 2358"/>
                <a:gd name="T185" fmla="*/ 531 w 531"/>
                <a:gd name="T186" fmla="*/ 2358 h 23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31" h="2358">
                  <a:moveTo>
                    <a:pt x="2" y="702"/>
                  </a:moveTo>
                  <a:lnTo>
                    <a:pt x="0" y="681"/>
                  </a:lnTo>
                  <a:lnTo>
                    <a:pt x="2" y="666"/>
                  </a:lnTo>
                  <a:lnTo>
                    <a:pt x="5" y="659"/>
                  </a:lnTo>
                  <a:lnTo>
                    <a:pt x="8" y="651"/>
                  </a:lnTo>
                  <a:lnTo>
                    <a:pt x="11" y="638"/>
                  </a:lnTo>
                  <a:lnTo>
                    <a:pt x="14" y="620"/>
                  </a:lnTo>
                  <a:lnTo>
                    <a:pt x="20" y="602"/>
                  </a:lnTo>
                  <a:lnTo>
                    <a:pt x="26" y="584"/>
                  </a:lnTo>
                  <a:lnTo>
                    <a:pt x="32" y="567"/>
                  </a:lnTo>
                  <a:lnTo>
                    <a:pt x="36" y="555"/>
                  </a:lnTo>
                  <a:lnTo>
                    <a:pt x="39" y="548"/>
                  </a:lnTo>
                  <a:lnTo>
                    <a:pt x="41" y="540"/>
                  </a:lnTo>
                  <a:lnTo>
                    <a:pt x="42" y="528"/>
                  </a:lnTo>
                  <a:lnTo>
                    <a:pt x="45" y="516"/>
                  </a:lnTo>
                  <a:lnTo>
                    <a:pt x="50" y="504"/>
                  </a:lnTo>
                  <a:lnTo>
                    <a:pt x="54" y="489"/>
                  </a:lnTo>
                  <a:lnTo>
                    <a:pt x="60" y="474"/>
                  </a:lnTo>
                  <a:lnTo>
                    <a:pt x="63" y="464"/>
                  </a:lnTo>
                  <a:lnTo>
                    <a:pt x="66" y="455"/>
                  </a:lnTo>
                  <a:lnTo>
                    <a:pt x="71" y="441"/>
                  </a:lnTo>
                  <a:lnTo>
                    <a:pt x="77" y="426"/>
                  </a:lnTo>
                  <a:lnTo>
                    <a:pt x="81" y="414"/>
                  </a:lnTo>
                  <a:lnTo>
                    <a:pt x="87" y="407"/>
                  </a:lnTo>
                  <a:lnTo>
                    <a:pt x="95" y="404"/>
                  </a:lnTo>
                  <a:lnTo>
                    <a:pt x="108" y="399"/>
                  </a:lnTo>
                  <a:lnTo>
                    <a:pt x="123" y="395"/>
                  </a:lnTo>
                  <a:lnTo>
                    <a:pt x="140" y="389"/>
                  </a:lnTo>
                  <a:lnTo>
                    <a:pt x="155" y="386"/>
                  </a:lnTo>
                  <a:lnTo>
                    <a:pt x="173" y="380"/>
                  </a:lnTo>
                  <a:lnTo>
                    <a:pt x="191" y="371"/>
                  </a:lnTo>
                  <a:lnTo>
                    <a:pt x="207" y="360"/>
                  </a:lnTo>
                  <a:lnTo>
                    <a:pt x="219" y="351"/>
                  </a:lnTo>
                  <a:lnTo>
                    <a:pt x="221" y="350"/>
                  </a:lnTo>
                  <a:lnTo>
                    <a:pt x="222" y="348"/>
                  </a:lnTo>
                  <a:lnTo>
                    <a:pt x="228" y="339"/>
                  </a:lnTo>
                  <a:lnTo>
                    <a:pt x="234" y="330"/>
                  </a:lnTo>
                  <a:lnTo>
                    <a:pt x="239" y="323"/>
                  </a:lnTo>
                  <a:lnTo>
                    <a:pt x="236" y="305"/>
                  </a:lnTo>
                  <a:lnTo>
                    <a:pt x="233" y="294"/>
                  </a:lnTo>
                  <a:lnTo>
                    <a:pt x="219" y="276"/>
                  </a:lnTo>
                  <a:lnTo>
                    <a:pt x="209" y="255"/>
                  </a:lnTo>
                  <a:lnTo>
                    <a:pt x="200" y="230"/>
                  </a:lnTo>
                  <a:lnTo>
                    <a:pt x="198" y="228"/>
                  </a:lnTo>
                  <a:lnTo>
                    <a:pt x="195" y="224"/>
                  </a:lnTo>
                  <a:lnTo>
                    <a:pt x="192" y="215"/>
                  </a:lnTo>
                  <a:lnTo>
                    <a:pt x="188" y="201"/>
                  </a:lnTo>
                  <a:lnTo>
                    <a:pt x="183" y="188"/>
                  </a:lnTo>
                  <a:lnTo>
                    <a:pt x="183" y="179"/>
                  </a:lnTo>
                  <a:lnTo>
                    <a:pt x="183" y="173"/>
                  </a:lnTo>
                  <a:lnTo>
                    <a:pt x="185" y="170"/>
                  </a:lnTo>
                  <a:lnTo>
                    <a:pt x="185" y="167"/>
                  </a:lnTo>
                  <a:lnTo>
                    <a:pt x="183" y="164"/>
                  </a:lnTo>
                  <a:lnTo>
                    <a:pt x="182" y="152"/>
                  </a:lnTo>
                  <a:lnTo>
                    <a:pt x="180" y="135"/>
                  </a:lnTo>
                  <a:lnTo>
                    <a:pt x="177" y="117"/>
                  </a:lnTo>
                  <a:lnTo>
                    <a:pt x="176" y="104"/>
                  </a:lnTo>
                  <a:lnTo>
                    <a:pt x="177" y="93"/>
                  </a:lnTo>
                  <a:lnTo>
                    <a:pt x="182" y="77"/>
                  </a:lnTo>
                  <a:lnTo>
                    <a:pt x="189" y="59"/>
                  </a:lnTo>
                  <a:lnTo>
                    <a:pt x="203" y="39"/>
                  </a:lnTo>
                  <a:lnTo>
                    <a:pt x="219" y="24"/>
                  </a:lnTo>
                  <a:lnTo>
                    <a:pt x="239" y="15"/>
                  </a:lnTo>
                  <a:lnTo>
                    <a:pt x="260" y="8"/>
                  </a:lnTo>
                  <a:lnTo>
                    <a:pt x="282" y="3"/>
                  </a:lnTo>
                  <a:lnTo>
                    <a:pt x="303" y="0"/>
                  </a:lnTo>
                  <a:lnTo>
                    <a:pt x="320" y="0"/>
                  </a:lnTo>
                  <a:lnTo>
                    <a:pt x="330" y="2"/>
                  </a:lnTo>
                  <a:lnTo>
                    <a:pt x="341" y="8"/>
                  </a:lnTo>
                  <a:lnTo>
                    <a:pt x="356" y="18"/>
                  </a:lnTo>
                  <a:lnTo>
                    <a:pt x="371" y="32"/>
                  </a:lnTo>
                  <a:lnTo>
                    <a:pt x="384" y="51"/>
                  </a:lnTo>
                  <a:lnTo>
                    <a:pt x="393" y="74"/>
                  </a:lnTo>
                  <a:lnTo>
                    <a:pt x="398" y="96"/>
                  </a:lnTo>
                  <a:lnTo>
                    <a:pt x="399" y="120"/>
                  </a:lnTo>
                  <a:lnTo>
                    <a:pt x="399" y="143"/>
                  </a:lnTo>
                  <a:lnTo>
                    <a:pt x="398" y="164"/>
                  </a:lnTo>
                  <a:lnTo>
                    <a:pt x="396" y="180"/>
                  </a:lnTo>
                  <a:lnTo>
                    <a:pt x="393" y="191"/>
                  </a:lnTo>
                  <a:lnTo>
                    <a:pt x="390" y="200"/>
                  </a:lnTo>
                  <a:lnTo>
                    <a:pt x="386" y="212"/>
                  </a:lnTo>
                  <a:lnTo>
                    <a:pt x="381" y="225"/>
                  </a:lnTo>
                  <a:lnTo>
                    <a:pt x="377" y="239"/>
                  </a:lnTo>
                  <a:lnTo>
                    <a:pt x="372" y="251"/>
                  </a:lnTo>
                  <a:lnTo>
                    <a:pt x="369" y="257"/>
                  </a:lnTo>
                  <a:lnTo>
                    <a:pt x="368" y="264"/>
                  </a:lnTo>
                  <a:lnTo>
                    <a:pt x="365" y="275"/>
                  </a:lnTo>
                  <a:lnTo>
                    <a:pt x="362" y="284"/>
                  </a:lnTo>
                  <a:lnTo>
                    <a:pt x="360" y="293"/>
                  </a:lnTo>
                  <a:lnTo>
                    <a:pt x="360" y="297"/>
                  </a:lnTo>
                  <a:lnTo>
                    <a:pt x="360" y="300"/>
                  </a:lnTo>
                  <a:lnTo>
                    <a:pt x="360" y="305"/>
                  </a:lnTo>
                  <a:lnTo>
                    <a:pt x="363" y="305"/>
                  </a:lnTo>
                  <a:lnTo>
                    <a:pt x="368" y="305"/>
                  </a:lnTo>
                  <a:lnTo>
                    <a:pt x="371" y="306"/>
                  </a:lnTo>
                  <a:lnTo>
                    <a:pt x="375" y="311"/>
                  </a:lnTo>
                  <a:lnTo>
                    <a:pt x="381" y="317"/>
                  </a:lnTo>
                  <a:lnTo>
                    <a:pt x="390" y="327"/>
                  </a:lnTo>
                  <a:lnTo>
                    <a:pt x="399" y="338"/>
                  </a:lnTo>
                  <a:lnTo>
                    <a:pt x="408" y="348"/>
                  </a:lnTo>
                  <a:lnTo>
                    <a:pt x="414" y="354"/>
                  </a:lnTo>
                  <a:lnTo>
                    <a:pt x="419" y="357"/>
                  </a:lnTo>
                  <a:lnTo>
                    <a:pt x="422" y="359"/>
                  </a:lnTo>
                  <a:lnTo>
                    <a:pt x="426" y="362"/>
                  </a:lnTo>
                  <a:lnTo>
                    <a:pt x="429" y="363"/>
                  </a:lnTo>
                  <a:lnTo>
                    <a:pt x="431" y="363"/>
                  </a:lnTo>
                  <a:lnTo>
                    <a:pt x="432" y="365"/>
                  </a:lnTo>
                  <a:lnTo>
                    <a:pt x="434" y="363"/>
                  </a:lnTo>
                  <a:lnTo>
                    <a:pt x="441" y="363"/>
                  </a:lnTo>
                  <a:lnTo>
                    <a:pt x="452" y="363"/>
                  </a:lnTo>
                  <a:lnTo>
                    <a:pt x="465" y="363"/>
                  </a:lnTo>
                  <a:lnTo>
                    <a:pt x="479" y="365"/>
                  </a:lnTo>
                  <a:lnTo>
                    <a:pt x="492" y="368"/>
                  </a:lnTo>
                  <a:lnTo>
                    <a:pt x="506" y="372"/>
                  </a:lnTo>
                  <a:lnTo>
                    <a:pt x="516" y="378"/>
                  </a:lnTo>
                  <a:lnTo>
                    <a:pt x="521" y="387"/>
                  </a:lnTo>
                  <a:lnTo>
                    <a:pt x="522" y="401"/>
                  </a:lnTo>
                  <a:lnTo>
                    <a:pt x="524" y="410"/>
                  </a:lnTo>
                  <a:lnTo>
                    <a:pt x="525" y="416"/>
                  </a:lnTo>
                  <a:lnTo>
                    <a:pt x="525" y="417"/>
                  </a:lnTo>
                  <a:lnTo>
                    <a:pt x="527" y="422"/>
                  </a:lnTo>
                  <a:lnTo>
                    <a:pt x="527" y="426"/>
                  </a:lnTo>
                  <a:lnTo>
                    <a:pt x="527" y="429"/>
                  </a:lnTo>
                  <a:lnTo>
                    <a:pt x="528" y="432"/>
                  </a:lnTo>
                  <a:lnTo>
                    <a:pt x="530" y="435"/>
                  </a:lnTo>
                  <a:lnTo>
                    <a:pt x="530" y="438"/>
                  </a:lnTo>
                  <a:lnTo>
                    <a:pt x="531" y="443"/>
                  </a:lnTo>
                  <a:lnTo>
                    <a:pt x="531" y="446"/>
                  </a:lnTo>
                  <a:lnTo>
                    <a:pt x="530" y="447"/>
                  </a:lnTo>
                  <a:lnTo>
                    <a:pt x="528" y="452"/>
                  </a:lnTo>
                  <a:lnTo>
                    <a:pt x="527" y="456"/>
                  </a:lnTo>
                  <a:lnTo>
                    <a:pt x="527" y="461"/>
                  </a:lnTo>
                  <a:lnTo>
                    <a:pt x="527" y="462"/>
                  </a:lnTo>
                  <a:lnTo>
                    <a:pt x="525" y="465"/>
                  </a:lnTo>
                  <a:lnTo>
                    <a:pt x="525" y="470"/>
                  </a:lnTo>
                  <a:lnTo>
                    <a:pt x="525" y="473"/>
                  </a:lnTo>
                  <a:lnTo>
                    <a:pt x="525" y="474"/>
                  </a:lnTo>
                  <a:lnTo>
                    <a:pt x="525" y="477"/>
                  </a:lnTo>
                  <a:lnTo>
                    <a:pt x="527" y="482"/>
                  </a:lnTo>
                  <a:lnTo>
                    <a:pt x="527" y="486"/>
                  </a:lnTo>
                  <a:lnTo>
                    <a:pt x="525" y="491"/>
                  </a:lnTo>
                  <a:lnTo>
                    <a:pt x="525" y="494"/>
                  </a:lnTo>
                  <a:lnTo>
                    <a:pt x="525" y="500"/>
                  </a:lnTo>
                  <a:lnTo>
                    <a:pt x="525" y="504"/>
                  </a:lnTo>
                  <a:lnTo>
                    <a:pt x="527" y="509"/>
                  </a:lnTo>
                  <a:lnTo>
                    <a:pt x="527" y="512"/>
                  </a:lnTo>
                  <a:lnTo>
                    <a:pt x="528" y="513"/>
                  </a:lnTo>
                  <a:lnTo>
                    <a:pt x="530" y="516"/>
                  </a:lnTo>
                  <a:lnTo>
                    <a:pt x="530" y="519"/>
                  </a:lnTo>
                  <a:lnTo>
                    <a:pt x="528" y="524"/>
                  </a:lnTo>
                  <a:lnTo>
                    <a:pt x="527" y="531"/>
                  </a:lnTo>
                  <a:lnTo>
                    <a:pt x="525" y="542"/>
                  </a:lnTo>
                  <a:lnTo>
                    <a:pt x="524" y="555"/>
                  </a:lnTo>
                  <a:lnTo>
                    <a:pt x="521" y="566"/>
                  </a:lnTo>
                  <a:lnTo>
                    <a:pt x="518" y="576"/>
                  </a:lnTo>
                  <a:lnTo>
                    <a:pt x="512" y="593"/>
                  </a:lnTo>
                  <a:lnTo>
                    <a:pt x="507" y="608"/>
                  </a:lnTo>
                  <a:lnTo>
                    <a:pt x="501" y="623"/>
                  </a:lnTo>
                  <a:lnTo>
                    <a:pt x="498" y="632"/>
                  </a:lnTo>
                  <a:lnTo>
                    <a:pt x="492" y="644"/>
                  </a:lnTo>
                  <a:lnTo>
                    <a:pt x="485" y="657"/>
                  </a:lnTo>
                  <a:lnTo>
                    <a:pt x="477" y="669"/>
                  </a:lnTo>
                  <a:lnTo>
                    <a:pt x="471" y="681"/>
                  </a:lnTo>
                  <a:lnTo>
                    <a:pt x="467" y="689"/>
                  </a:lnTo>
                  <a:lnTo>
                    <a:pt x="464" y="692"/>
                  </a:lnTo>
                  <a:lnTo>
                    <a:pt x="464" y="695"/>
                  </a:lnTo>
                  <a:lnTo>
                    <a:pt x="464" y="705"/>
                  </a:lnTo>
                  <a:lnTo>
                    <a:pt x="464" y="720"/>
                  </a:lnTo>
                  <a:lnTo>
                    <a:pt x="461" y="735"/>
                  </a:lnTo>
                  <a:lnTo>
                    <a:pt x="456" y="752"/>
                  </a:lnTo>
                  <a:lnTo>
                    <a:pt x="450" y="770"/>
                  </a:lnTo>
                  <a:lnTo>
                    <a:pt x="446" y="788"/>
                  </a:lnTo>
                  <a:lnTo>
                    <a:pt x="444" y="803"/>
                  </a:lnTo>
                  <a:lnTo>
                    <a:pt x="446" y="813"/>
                  </a:lnTo>
                  <a:lnTo>
                    <a:pt x="449" y="825"/>
                  </a:lnTo>
                  <a:lnTo>
                    <a:pt x="452" y="836"/>
                  </a:lnTo>
                  <a:lnTo>
                    <a:pt x="455" y="843"/>
                  </a:lnTo>
                  <a:lnTo>
                    <a:pt x="456" y="848"/>
                  </a:lnTo>
                  <a:lnTo>
                    <a:pt x="456" y="854"/>
                  </a:lnTo>
                  <a:lnTo>
                    <a:pt x="459" y="863"/>
                  </a:lnTo>
                  <a:lnTo>
                    <a:pt x="462" y="875"/>
                  </a:lnTo>
                  <a:lnTo>
                    <a:pt x="462" y="884"/>
                  </a:lnTo>
                  <a:lnTo>
                    <a:pt x="464" y="891"/>
                  </a:lnTo>
                  <a:lnTo>
                    <a:pt x="465" y="902"/>
                  </a:lnTo>
                  <a:lnTo>
                    <a:pt x="467" y="909"/>
                  </a:lnTo>
                  <a:lnTo>
                    <a:pt x="468" y="912"/>
                  </a:lnTo>
                  <a:lnTo>
                    <a:pt x="462" y="912"/>
                  </a:lnTo>
                  <a:lnTo>
                    <a:pt x="462" y="917"/>
                  </a:lnTo>
                  <a:lnTo>
                    <a:pt x="462" y="929"/>
                  </a:lnTo>
                  <a:lnTo>
                    <a:pt x="464" y="948"/>
                  </a:lnTo>
                  <a:lnTo>
                    <a:pt x="462" y="969"/>
                  </a:lnTo>
                  <a:lnTo>
                    <a:pt x="462" y="993"/>
                  </a:lnTo>
                  <a:lnTo>
                    <a:pt x="461" y="1017"/>
                  </a:lnTo>
                  <a:lnTo>
                    <a:pt x="458" y="1040"/>
                  </a:lnTo>
                  <a:lnTo>
                    <a:pt x="456" y="1062"/>
                  </a:lnTo>
                  <a:lnTo>
                    <a:pt x="455" y="1085"/>
                  </a:lnTo>
                  <a:lnTo>
                    <a:pt x="455" y="1107"/>
                  </a:lnTo>
                  <a:lnTo>
                    <a:pt x="456" y="1128"/>
                  </a:lnTo>
                  <a:lnTo>
                    <a:pt x="456" y="1145"/>
                  </a:lnTo>
                  <a:lnTo>
                    <a:pt x="455" y="1157"/>
                  </a:lnTo>
                  <a:lnTo>
                    <a:pt x="452" y="1161"/>
                  </a:lnTo>
                  <a:lnTo>
                    <a:pt x="450" y="1163"/>
                  </a:lnTo>
                  <a:lnTo>
                    <a:pt x="447" y="1164"/>
                  </a:lnTo>
                  <a:lnTo>
                    <a:pt x="447" y="1167"/>
                  </a:lnTo>
                  <a:lnTo>
                    <a:pt x="447" y="1172"/>
                  </a:lnTo>
                  <a:lnTo>
                    <a:pt x="447" y="1175"/>
                  </a:lnTo>
                  <a:lnTo>
                    <a:pt x="447" y="1178"/>
                  </a:lnTo>
                  <a:lnTo>
                    <a:pt x="449" y="1181"/>
                  </a:lnTo>
                  <a:lnTo>
                    <a:pt x="449" y="1188"/>
                  </a:lnTo>
                  <a:lnTo>
                    <a:pt x="449" y="1202"/>
                  </a:lnTo>
                  <a:lnTo>
                    <a:pt x="447" y="1215"/>
                  </a:lnTo>
                  <a:lnTo>
                    <a:pt x="444" y="1226"/>
                  </a:lnTo>
                  <a:lnTo>
                    <a:pt x="441" y="1235"/>
                  </a:lnTo>
                  <a:lnTo>
                    <a:pt x="438" y="1242"/>
                  </a:lnTo>
                  <a:lnTo>
                    <a:pt x="437" y="1250"/>
                  </a:lnTo>
                  <a:lnTo>
                    <a:pt x="438" y="1260"/>
                  </a:lnTo>
                  <a:lnTo>
                    <a:pt x="437" y="1272"/>
                  </a:lnTo>
                  <a:lnTo>
                    <a:pt x="432" y="1281"/>
                  </a:lnTo>
                  <a:lnTo>
                    <a:pt x="429" y="1289"/>
                  </a:lnTo>
                  <a:lnTo>
                    <a:pt x="426" y="1299"/>
                  </a:lnTo>
                  <a:lnTo>
                    <a:pt x="425" y="1310"/>
                  </a:lnTo>
                  <a:lnTo>
                    <a:pt x="425" y="1319"/>
                  </a:lnTo>
                  <a:lnTo>
                    <a:pt x="425" y="1326"/>
                  </a:lnTo>
                  <a:lnTo>
                    <a:pt x="423" y="1338"/>
                  </a:lnTo>
                  <a:lnTo>
                    <a:pt x="422" y="1350"/>
                  </a:lnTo>
                  <a:lnTo>
                    <a:pt x="420" y="1358"/>
                  </a:lnTo>
                  <a:lnTo>
                    <a:pt x="420" y="1367"/>
                  </a:lnTo>
                  <a:lnTo>
                    <a:pt x="420" y="1379"/>
                  </a:lnTo>
                  <a:lnTo>
                    <a:pt x="420" y="1392"/>
                  </a:lnTo>
                  <a:lnTo>
                    <a:pt x="422" y="1403"/>
                  </a:lnTo>
                  <a:lnTo>
                    <a:pt x="420" y="1412"/>
                  </a:lnTo>
                  <a:lnTo>
                    <a:pt x="417" y="1422"/>
                  </a:lnTo>
                  <a:lnTo>
                    <a:pt x="414" y="1434"/>
                  </a:lnTo>
                  <a:lnTo>
                    <a:pt x="411" y="1445"/>
                  </a:lnTo>
                  <a:lnTo>
                    <a:pt x="410" y="1451"/>
                  </a:lnTo>
                  <a:lnTo>
                    <a:pt x="410" y="1458"/>
                  </a:lnTo>
                  <a:lnTo>
                    <a:pt x="410" y="1472"/>
                  </a:lnTo>
                  <a:lnTo>
                    <a:pt x="410" y="1490"/>
                  </a:lnTo>
                  <a:lnTo>
                    <a:pt x="408" y="1506"/>
                  </a:lnTo>
                  <a:lnTo>
                    <a:pt x="408" y="1518"/>
                  </a:lnTo>
                  <a:lnTo>
                    <a:pt x="408" y="1524"/>
                  </a:lnTo>
                  <a:lnTo>
                    <a:pt x="405" y="1524"/>
                  </a:lnTo>
                  <a:lnTo>
                    <a:pt x="401" y="1524"/>
                  </a:lnTo>
                  <a:lnTo>
                    <a:pt x="396" y="1524"/>
                  </a:lnTo>
                  <a:lnTo>
                    <a:pt x="398" y="1538"/>
                  </a:lnTo>
                  <a:lnTo>
                    <a:pt x="399" y="1556"/>
                  </a:lnTo>
                  <a:lnTo>
                    <a:pt x="401" y="1574"/>
                  </a:lnTo>
                  <a:lnTo>
                    <a:pt x="404" y="1590"/>
                  </a:lnTo>
                  <a:lnTo>
                    <a:pt x="408" y="1602"/>
                  </a:lnTo>
                  <a:lnTo>
                    <a:pt x="413" y="1614"/>
                  </a:lnTo>
                  <a:lnTo>
                    <a:pt x="419" y="1631"/>
                  </a:lnTo>
                  <a:lnTo>
                    <a:pt x="425" y="1652"/>
                  </a:lnTo>
                  <a:lnTo>
                    <a:pt x="432" y="1676"/>
                  </a:lnTo>
                  <a:lnTo>
                    <a:pt x="437" y="1703"/>
                  </a:lnTo>
                  <a:lnTo>
                    <a:pt x="441" y="1731"/>
                  </a:lnTo>
                  <a:lnTo>
                    <a:pt x="441" y="1761"/>
                  </a:lnTo>
                  <a:lnTo>
                    <a:pt x="440" y="1788"/>
                  </a:lnTo>
                  <a:lnTo>
                    <a:pt x="438" y="1821"/>
                  </a:lnTo>
                  <a:lnTo>
                    <a:pt x="435" y="1854"/>
                  </a:lnTo>
                  <a:lnTo>
                    <a:pt x="431" y="1889"/>
                  </a:lnTo>
                  <a:lnTo>
                    <a:pt x="428" y="1922"/>
                  </a:lnTo>
                  <a:lnTo>
                    <a:pt x="425" y="1952"/>
                  </a:lnTo>
                  <a:lnTo>
                    <a:pt x="423" y="1977"/>
                  </a:lnTo>
                  <a:lnTo>
                    <a:pt x="422" y="1997"/>
                  </a:lnTo>
                  <a:lnTo>
                    <a:pt x="423" y="2024"/>
                  </a:lnTo>
                  <a:lnTo>
                    <a:pt x="425" y="2045"/>
                  </a:lnTo>
                  <a:lnTo>
                    <a:pt x="426" y="2063"/>
                  </a:lnTo>
                  <a:lnTo>
                    <a:pt x="426" y="2076"/>
                  </a:lnTo>
                  <a:lnTo>
                    <a:pt x="426" y="2082"/>
                  </a:lnTo>
                  <a:lnTo>
                    <a:pt x="426" y="2088"/>
                  </a:lnTo>
                  <a:lnTo>
                    <a:pt x="426" y="2094"/>
                  </a:lnTo>
                  <a:lnTo>
                    <a:pt x="426" y="2097"/>
                  </a:lnTo>
                  <a:lnTo>
                    <a:pt x="428" y="2109"/>
                  </a:lnTo>
                  <a:lnTo>
                    <a:pt x="429" y="2123"/>
                  </a:lnTo>
                  <a:lnTo>
                    <a:pt x="429" y="2133"/>
                  </a:lnTo>
                  <a:lnTo>
                    <a:pt x="429" y="2135"/>
                  </a:lnTo>
                  <a:lnTo>
                    <a:pt x="429" y="2136"/>
                  </a:lnTo>
                  <a:lnTo>
                    <a:pt x="429" y="2144"/>
                  </a:lnTo>
                  <a:lnTo>
                    <a:pt x="431" y="2148"/>
                  </a:lnTo>
                  <a:lnTo>
                    <a:pt x="431" y="2153"/>
                  </a:lnTo>
                  <a:lnTo>
                    <a:pt x="431" y="2156"/>
                  </a:lnTo>
                  <a:lnTo>
                    <a:pt x="432" y="2175"/>
                  </a:lnTo>
                  <a:lnTo>
                    <a:pt x="431" y="2175"/>
                  </a:lnTo>
                  <a:lnTo>
                    <a:pt x="429" y="2190"/>
                  </a:lnTo>
                  <a:lnTo>
                    <a:pt x="428" y="2208"/>
                  </a:lnTo>
                  <a:lnTo>
                    <a:pt x="426" y="2228"/>
                  </a:lnTo>
                  <a:lnTo>
                    <a:pt x="422" y="2258"/>
                  </a:lnTo>
                  <a:lnTo>
                    <a:pt x="416" y="2289"/>
                  </a:lnTo>
                  <a:lnTo>
                    <a:pt x="408" y="2312"/>
                  </a:lnTo>
                  <a:lnTo>
                    <a:pt x="398" y="2328"/>
                  </a:lnTo>
                  <a:lnTo>
                    <a:pt x="383" y="2340"/>
                  </a:lnTo>
                  <a:lnTo>
                    <a:pt x="366" y="2349"/>
                  </a:lnTo>
                  <a:lnTo>
                    <a:pt x="350" y="2355"/>
                  </a:lnTo>
                  <a:lnTo>
                    <a:pt x="333" y="2358"/>
                  </a:lnTo>
                  <a:lnTo>
                    <a:pt x="318" y="2358"/>
                  </a:lnTo>
                  <a:lnTo>
                    <a:pt x="303" y="2355"/>
                  </a:lnTo>
                  <a:lnTo>
                    <a:pt x="294" y="2349"/>
                  </a:lnTo>
                  <a:lnTo>
                    <a:pt x="288" y="2342"/>
                  </a:lnTo>
                  <a:lnTo>
                    <a:pt x="287" y="2333"/>
                  </a:lnTo>
                  <a:lnTo>
                    <a:pt x="285" y="2331"/>
                  </a:lnTo>
                  <a:lnTo>
                    <a:pt x="284" y="2330"/>
                  </a:lnTo>
                  <a:lnTo>
                    <a:pt x="284" y="2328"/>
                  </a:lnTo>
                  <a:lnTo>
                    <a:pt x="284" y="2324"/>
                  </a:lnTo>
                  <a:lnTo>
                    <a:pt x="285" y="2319"/>
                  </a:lnTo>
                  <a:lnTo>
                    <a:pt x="287" y="2313"/>
                  </a:lnTo>
                  <a:lnTo>
                    <a:pt x="288" y="2307"/>
                  </a:lnTo>
                  <a:lnTo>
                    <a:pt x="287" y="2307"/>
                  </a:lnTo>
                  <a:lnTo>
                    <a:pt x="296" y="2271"/>
                  </a:lnTo>
                  <a:lnTo>
                    <a:pt x="299" y="2270"/>
                  </a:lnTo>
                  <a:lnTo>
                    <a:pt x="300" y="2265"/>
                  </a:lnTo>
                  <a:lnTo>
                    <a:pt x="302" y="2262"/>
                  </a:lnTo>
                  <a:lnTo>
                    <a:pt x="305" y="2255"/>
                  </a:lnTo>
                  <a:lnTo>
                    <a:pt x="309" y="2243"/>
                  </a:lnTo>
                  <a:lnTo>
                    <a:pt x="315" y="2228"/>
                  </a:lnTo>
                  <a:lnTo>
                    <a:pt x="323" y="2210"/>
                  </a:lnTo>
                  <a:lnTo>
                    <a:pt x="329" y="2190"/>
                  </a:lnTo>
                  <a:lnTo>
                    <a:pt x="335" y="2174"/>
                  </a:lnTo>
                  <a:lnTo>
                    <a:pt x="339" y="2159"/>
                  </a:lnTo>
                  <a:lnTo>
                    <a:pt x="341" y="2144"/>
                  </a:lnTo>
                  <a:lnTo>
                    <a:pt x="342" y="2144"/>
                  </a:lnTo>
                  <a:lnTo>
                    <a:pt x="344" y="2136"/>
                  </a:lnTo>
                  <a:lnTo>
                    <a:pt x="345" y="2129"/>
                  </a:lnTo>
                  <a:lnTo>
                    <a:pt x="345" y="2112"/>
                  </a:lnTo>
                  <a:lnTo>
                    <a:pt x="347" y="2097"/>
                  </a:lnTo>
                  <a:lnTo>
                    <a:pt x="347" y="2088"/>
                  </a:lnTo>
                  <a:lnTo>
                    <a:pt x="347" y="2078"/>
                  </a:lnTo>
                  <a:lnTo>
                    <a:pt x="347" y="2061"/>
                  </a:lnTo>
                  <a:lnTo>
                    <a:pt x="348" y="2040"/>
                  </a:lnTo>
                  <a:lnTo>
                    <a:pt x="348" y="2031"/>
                  </a:lnTo>
                  <a:lnTo>
                    <a:pt x="348" y="2021"/>
                  </a:lnTo>
                  <a:lnTo>
                    <a:pt x="348" y="2010"/>
                  </a:lnTo>
                  <a:lnTo>
                    <a:pt x="347" y="1995"/>
                  </a:lnTo>
                  <a:lnTo>
                    <a:pt x="342" y="1976"/>
                  </a:lnTo>
                  <a:lnTo>
                    <a:pt x="336" y="1950"/>
                  </a:lnTo>
                  <a:lnTo>
                    <a:pt x="324" y="1905"/>
                  </a:lnTo>
                  <a:lnTo>
                    <a:pt x="308" y="1859"/>
                  </a:lnTo>
                  <a:lnTo>
                    <a:pt x="294" y="1812"/>
                  </a:lnTo>
                  <a:lnTo>
                    <a:pt x="285" y="1766"/>
                  </a:lnTo>
                  <a:lnTo>
                    <a:pt x="284" y="1734"/>
                  </a:lnTo>
                  <a:lnTo>
                    <a:pt x="282" y="1709"/>
                  </a:lnTo>
                  <a:lnTo>
                    <a:pt x="279" y="1686"/>
                  </a:lnTo>
                  <a:lnTo>
                    <a:pt x="276" y="1665"/>
                  </a:lnTo>
                  <a:lnTo>
                    <a:pt x="269" y="1640"/>
                  </a:lnTo>
                  <a:lnTo>
                    <a:pt x="269" y="1667"/>
                  </a:lnTo>
                  <a:lnTo>
                    <a:pt x="269" y="1697"/>
                  </a:lnTo>
                  <a:lnTo>
                    <a:pt x="269" y="1727"/>
                  </a:lnTo>
                  <a:lnTo>
                    <a:pt x="269" y="1752"/>
                  </a:lnTo>
                  <a:lnTo>
                    <a:pt x="267" y="1797"/>
                  </a:lnTo>
                  <a:lnTo>
                    <a:pt x="270" y="1845"/>
                  </a:lnTo>
                  <a:lnTo>
                    <a:pt x="275" y="1890"/>
                  </a:lnTo>
                  <a:lnTo>
                    <a:pt x="279" y="1910"/>
                  </a:lnTo>
                  <a:lnTo>
                    <a:pt x="284" y="1928"/>
                  </a:lnTo>
                  <a:lnTo>
                    <a:pt x="282" y="1925"/>
                  </a:lnTo>
                  <a:lnTo>
                    <a:pt x="282" y="1923"/>
                  </a:lnTo>
                  <a:lnTo>
                    <a:pt x="282" y="1922"/>
                  </a:lnTo>
                  <a:lnTo>
                    <a:pt x="282" y="1923"/>
                  </a:lnTo>
                  <a:lnTo>
                    <a:pt x="284" y="1925"/>
                  </a:lnTo>
                  <a:lnTo>
                    <a:pt x="285" y="1928"/>
                  </a:lnTo>
                  <a:lnTo>
                    <a:pt x="288" y="1931"/>
                  </a:lnTo>
                  <a:lnTo>
                    <a:pt x="290" y="1934"/>
                  </a:lnTo>
                  <a:lnTo>
                    <a:pt x="291" y="1938"/>
                  </a:lnTo>
                  <a:lnTo>
                    <a:pt x="293" y="1943"/>
                  </a:lnTo>
                  <a:lnTo>
                    <a:pt x="293" y="1946"/>
                  </a:lnTo>
                  <a:lnTo>
                    <a:pt x="293" y="1949"/>
                  </a:lnTo>
                  <a:lnTo>
                    <a:pt x="293" y="1955"/>
                  </a:lnTo>
                  <a:lnTo>
                    <a:pt x="297" y="1968"/>
                  </a:lnTo>
                  <a:lnTo>
                    <a:pt x="302" y="1982"/>
                  </a:lnTo>
                  <a:lnTo>
                    <a:pt x="302" y="1988"/>
                  </a:lnTo>
                  <a:lnTo>
                    <a:pt x="302" y="1994"/>
                  </a:lnTo>
                  <a:lnTo>
                    <a:pt x="303" y="1994"/>
                  </a:lnTo>
                  <a:lnTo>
                    <a:pt x="303" y="1995"/>
                  </a:lnTo>
                  <a:lnTo>
                    <a:pt x="306" y="1998"/>
                  </a:lnTo>
                  <a:lnTo>
                    <a:pt x="308" y="2003"/>
                  </a:lnTo>
                  <a:lnTo>
                    <a:pt x="309" y="2006"/>
                  </a:lnTo>
                  <a:lnTo>
                    <a:pt x="311" y="2010"/>
                  </a:lnTo>
                  <a:lnTo>
                    <a:pt x="311" y="2013"/>
                  </a:lnTo>
                  <a:lnTo>
                    <a:pt x="311" y="2015"/>
                  </a:lnTo>
                  <a:lnTo>
                    <a:pt x="308" y="2021"/>
                  </a:lnTo>
                  <a:lnTo>
                    <a:pt x="303" y="2031"/>
                  </a:lnTo>
                  <a:lnTo>
                    <a:pt x="300" y="2042"/>
                  </a:lnTo>
                  <a:lnTo>
                    <a:pt x="297" y="2054"/>
                  </a:lnTo>
                  <a:lnTo>
                    <a:pt x="297" y="2066"/>
                  </a:lnTo>
                  <a:lnTo>
                    <a:pt x="297" y="2076"/>
                  </a:lnTo>
                  <a:lnTo>
                    <a:pt x="297" y="2085"/>
                  </a:lnTo>
                  <a:lnTo>
                    <a:pt x="297" y="2090"/>
                  </a:lnTo>
                  <a:lnTo>
                    <a:pt x="278" y="2090"/>
                  </a:lnTo>
                  <a:lnTo>
                    <a:pt x="278" y="2088"/>
                  </a:lnTo>
                  <a:lnTo>
                    <a:pt x="278" y="2085"/>
                  </a:lnTo>
                  <a:lnTo>
                    <a:pt x="278" y="2082"/>
                  </a:lnTo>
                  <a:lnTo>
                    <a:pt x="279" y="2078"/>
                  </a:lnTo>
                  <a:lnTo>
                    <a:pt x="279" y="2073"/>
                  </a:lnTo>
                  <a:lnTo>
                    <a:pt x="278" y="2070"/>
                  </a:lnTo>
                  <a:lnTo>
                    <a:pt x="278" y="2067"/>
                  </a:lnTo>
                  <a:lnTo>
                    <a:pt x="275" y="2064"/>
                  </a:lnTo>
                  <a:lnTo>
                    <a:pt x="273" y="2063"/>
                  </a:lnTo>
                  <a:lnTo>
                    <a:pt x="272" y="2061"/>
                  </a:lnTo>
                  <a:lnTo>
                    <a:pt x="270" y="2063"/>
                  </a:lnTo>
                  <a:lnTo>
                    <a:pt x="267" y="2066"/>
                  </a:lnTo>
                  <a:lnTo>
                    <a:pt x="264" y="2072"/>
                  </a:lnTo>
                  <a:lnTo>
                    <a:pt x="260" y="2082"/>
                  </a:lnTo>
                  <a:lnTo>
                    <a:pt x="258" y="2099"/>
                  </a:lnTo>
                  <a:lnTo>
                    <a:pt x="257" y="2118"/>
                  </a:lnTo>
                  <a:lnTo>
                    <a:pt x="254" y="2135"/>
                  </a:lnTo>
                  <a:lnTo>
                    <a:pt x="251" y="2150"/>
                  </a:lnTo>
                  <a:lnTo>
                    <a:pt x="243" y="2162"/>
                  </a:lnTo>
                  <a:lnTo>
                    <a:pt x="230" y="2172"/>
                  </a:lnTo>
                  <a:lnTo>
                    <a:pt x="213" y="2181"/>
                  </a:lnTo>
                  <a:lnTo>
                    <a:pt x="195" y="2186"/>
                  </a:lnTo>
                  <a:lnTo>
                    <a:pt x="179" y="2186"/>
                  </a:lnTo>
                  <a:lnTo>
                    <a:pt x="164" y="2183"/>
                  </a:lnTo>
                  <a:lnTo>
                    <a:pt x="152" y="2177"/>
                  </a:lnTo>
                  <a:lnTo>
                    <a:pt x="144" y="2166"/>
                  </a:lnTo>
                  <a:lnTo>
                    <a:pt x="140" y="2153"/>
                  </a:lnTo>
                  <a:lnTo>
                    <a:pt x="140" y="2139"/>
                  </a:lnTo>
                  <a:lnTo>
                    <a:pt x="141" y="2127"/>
                  </a:lnTo>
                  <a:lnTo>
                    <a:pt x="141" y="2126"/>
                  </a:lnTo>
                  <a:lnTo>
                    <a:pt x="141" y="2123"/>
                  </a:lnTo>
                  <a:lnTo>
                    <a:pt x="143" y="2117"/>
                  </a:lnTo>
                  <a:lnTo>
                    <a:pt x="147" y="2108"/>
                  </a:lnTo>
                  <a:lnTo>
                    <a:pt x="153" y="2097"/>
                  </a:lnTo>
                  <a:lnTo>
                    <a:pt x="158" y="2090"/>
                  </a:lnTo>
                  <a:lnTo>
                    <a:pt x="159" y="2087"/>
                  </a:lnTo>
                  <a:lnTo>
                    <a:pt x="159" y="2085"/>
                  </a:lnTo>
                  <a:lnTo>
                    <a:pt x="161" y="2085"/>
                  </a:lnTo>
                  <a:lnTo>
                    <a:pt x="164" y="2085"/>
                  </a:lnTo>
                  <a:lnTo>
                    <a:pt x="168" y="2079"/>
                  </a:lnTo>
                  <a:lnTo>
                    <a:pt x="171" y="2073"/>
                  </a:lnTo>
                  <a:lnTo>
                    <a:pt x="174" y="2069"/>
                  </a:lnTo>
                  <a:lnTo>
                    <a:pt x="177" y="2064"/>
                  </a:lnTo>
                  <a:lnTo>
                    <a:pt x="183" y="2051"/>
                  </a:lnTo>
                  <a:lnTo>
                    <a:pt x="191" y="2028"/>
                  </a:lnTo>
                  <a:lnTo>
                    <a:pt x="198" y="1998"/>
                  </a:lnTo>
                  <a:lnTo>
                    <a:pt x="195" y="1998"/>
                  </a:lnTo>
                  <a:lnTo>
                    <a:pt x="195" y="1995"/>
                  </a:lnTo>
                  <a:lnTo>
                    <a:pt x="195" y="1992"/>
                  </a:lnTo>
                  <a:lnTo>
                    <a:pt x="197" y="1988"/>
                  </a:lnTo>
                  <a:lnTo>
                    <a:pt x="197" y="1985"/>
                  </a:lnTo>
                  <a:lnTo>
                    <a:pt x="198" y="1983"/>
                  </a:lnTo>
                  <a:lnTo>
                    <a:pt x="200" y="1982"/>
                  </a:lnTo>
                  <a:lnTo>
                    <a:pt x="201" y="1980"/>
                  </a:lnTo>
                  <a:lnTo>
                    <a:pt x="201" y="1977"/>
                  </a:lnTo>
                  <a:lnTo>
                    <a:pt x="203" y="1974"/>
                  </a:lnTo>
                  <a:lnTo>
                    <a:pt x="204" y="1950"/>
                  </a:lnTo>
                  <a:lnTo>
                    <a:pt x="201" y="1923"/>
                  </a:lnTo>
                  <a:lnTo>
                    <a:pt x="194" y="1892"/>
                  </a:lnTo>
                  <a:lnTo>
                    <a:pt x="183" y="1856"/>
                  </a:lnTo>
                  <a:lnTo>
                    <a:pt x="173" y="1817"/>
                  </a:lnTo>
                  <a:lnTo>
                    <a:pt x="159" y="1773"/>
                  </a:lnTo>
                  <a:lnTo>
                    <a:pt x="146" y="1727"/>
                  </a:lnTo>
                  <a:lnTo>
                    <a:pt x="137" y="1688"/>
                  </a:lnTo>
                  <a:lnTo>
                    <a:pt x="129" y="1653"/>
                  </a:lnTo>
                  <a:lnTo>
                    <a:pt x="125" y="1626"/>
                  </a:lnTo>
                  <a:lnTo>
                    <a:pt x="122" y="1602"/>
                  </a:lnTo>
                  <a:lnTo>
                    <a:pt x="120" y="1581"/>
                  </a:lnTo>
                  <a:lnTo>
                    <a:pt x="119" y="1565"/>
                  </a:lnTo>
                  <a:lnTo>
                    <a:pt x="119" y="1551"/>
                  </a:lnTo>
                  <a:lnTo>
                    <a:pt x="119" y="1539"/>
                  </a:lnTo>
                  <a:lnTo>
                    <a:pt x="117" y="1515"/>
                  </a:lnTo>
                  <a:lnTo>
                    <a:pt x="114" y="1499"/>
                  </a:lnTo>
                  <a:lnTo>
                    <a:pt x="108" y="1496"/>
                  </a:lnTo>
                  <a:lnTo>
                    <a:pt x="104" y="1493"/>
                  </a:lnTo>
                  <a:lnTo>
                    <a:pt x="101" y="1490"/>
                  </a:lnTo>
                  <a:lnTo>
                    <a:pt x="99" y="1487"/>
                  </a:lnTo>
                  <a:lnTo>
                    <a:pt x="98" y="1478"/>
                  </a:lnTo>
                  <a:lnTo>
                    <a:pt x="95" y="1461"/>
                  </a:lnTo>
                  <a:lnTo>
                    <a:pt x="90" y="1439"/>
                  </a:lnTo>
                  <a:lnTo>
                    <a:pt x="84" y="1410"/>
                  </a:lnTo>
                  <a:lnTo>
                    <a:pt x="78" y="1379"/>
                  </a:lnTo>
                  <a:lnTo>
                    <a:pt x="72" y="1346"/>
                  </a:lnTo>
                  <a:lnTo>
                    <a:pt x="66" y="1314"/>
                  </a:lnTo>
                  <a:lnTo>
                    <a:pt x="60" y="1283"/>
                  </a:lnTo>
                  <a:lnTo>
                    <a:pt x="54" y="1248"/>
                  </a:lnTo>
                  <a:lnTo>
                    <a:pt x="48" y="1217"/>
                  </a:lnTo>
                  <a:lnTo>
                    <a:pt x="42" y="1188"/>
                  </a:lnTo>
                  <a:lnTo>
                    <a:pt x="38" y="1164"/>
                  </a:lnTo>
                  <a:lnTo>
                    <a:pt x="35" y="1146"/>
                  </a:lnTo>
                  <a:lnTo>
                    <a:pt x="32" y="1134"/>
                  </a:lnTo>
                  <a:lnTo>
                    <a:pt x="32" y="1130"/>
                  </a:lnTo>
                  <a:lnTo>
                    <a:pt x="30" y="1130"/>
                  </a:lnTo>
                  <a:lnTo>
                    <a:pt x="29" y="1130"/>
                  </a:lnTo>
                  <a:lnTo>
                    <a:pt x="27" y="1130"/>
                  </a:lnTo>
                  <a:lnTo>
                    <a:pt x="24" y="1128"/>
                  </a:lnTo>
                  <a:lnTo>
                    <a:pt x="23" y="1127"/>
                  </a:lnTo>
                  <a:lnTo>
                    <a:pt x="20" y="1124"/>
                  </a:lnTo>
                  <a:lnTo>
                    <a:pt x="18" y="1119"/>
                  </a:lnTo>
                  <a:lnTo>
                    <a:pt x="17" y="1115"/>
                  </a:lnTo>
                  <a:lnTo>
                    <a:pt x="17" y="1107"/>
                  </a:lnTo>
                  <a:lnTo>
                    <a:pt x="17" y="1095"/>
                  </a:lnTo>
                  <a:lnTo>
                    <a:pt x="17" y="1076"/>
                  </a:lnTo>
                  <a:lnTo>
                    <a:pt x="18" y="1052"/>
                  </a:lnTo>
                  <a:lnTo>
                    <a:pt x="20" y="1025"/>
                  </a:lnTo>
                  <a:lnTo>
                    <a:pt x="21" y="996"/>
                  </a:lnTo>
                  <a:lnTo>
                    <a:pt x="24" y="971"/>
                  </a:lnTo>
                  <a:lnTo>
                    <a:pt x="26" y="948"/>
                  </a:lnTo>
                  <a:lnTo>
                    <a:pt x="30" y="932"/>
                  </a:lnTo>
                  <a:lnTo>
                    <a:pt x="36" y="909"/>
                  </a:lnTo>
                  <a:lnTo>
                    <a:pt x="41" y="891"/>
                  </a:lnTo>
                  <a:lnTo>
                    <a:pt x="44" y="881"/>
                  </a:lnTo>
                  <a:lnTo>
                    <a:pt x="45" y="876"/>
                  </a:lnTo>
                  <a:lnTo>
                    <a:pt x="47" y="873"/>
                  </a:lnTo>
                  <a:lnTo>
                    <a:pt x="50" y="861"/>
                  </a:lnTo>
                  <a:lnTo>
                    <a:pt x="53" y="846"/>
                  </a:lnTo>
                  <a:lnTo>
                    <a:pt x="59" y="830"/>
                  </a:lnTo>
                  <a:lnTo>
                    <a:pt x="63" y="813"/>
                  </a:lnTo>
                  <a:lnTo>
                    <a:pt x="68" y="801"/>
                  </a:lnTo>
                  <a:lnTo>
                    <a:pt x="71" y="795"/>
                  </a:lnTo>
                  <a:lnTo>
                    <a:pt x="72" y="791"/>
                  </a:lnTo>
                  <a:lnTo>
                    <a:pt x="74" y="788"/>
                  </a:lnTo>
                  <a:lnTo>
                    <a:pt x="75" y="785"/>
                  </a:lnTo>
                  <a:lnTo>
                    <a:pt x="75" y="783"/>
                  </a:lnTo>
                  <a:lnTo>
                    <a:pt x="77" y="783"/>
                  </a:lnTo>
                  <a:lnTo>
                    <a:pt x="72" y="782"/>
                  </a:lnTo>
                  <a:lnTo>
                    <a:pt x="60" y="780"/>
                  </a:lnTo>
                  <a:lnTo>
                    <a:pt x="44" y="777"/>
                  </a:lnTo>
                  <a:lnTo>
                    <a:pt x="29" y="771"/>
                  </a:lnTo>
                  <a:lnTo>
                    <a:pt x="18" y="764"/>
                  </a:lnTo>
                  <a:lnTo>
                    <a:pt x="8" y="747"/>
                  </a:lnTo>
                  <a:lnTo>
                    <a:pt x="3" y="728"/>
                  </a:lnTo>
                  <a:lnTo>
                    <a:pt x="2" y="702"/>
                  </a:lnTo>
                  <a:close/>
                  <a:moveTo>
                    <a:pt x="429" y="2156"/>
                  </a:moveTo>
                  <a:lnTo>
                    <a:pt x="429" y="2156"/>
                  </a:lnTo>
                  <a:lnTo>
                    <a:pt x="431" y="2156"/>
                  </a:lnTo>
                  <a:lnTo>
                    <a:pt x="429" y="2156"/>
                  </a:lnTo>
                  <a:close/>
                  <a:moveTo>
                    <a:pt x="359" y="269"/>
                  </a:moveTo>
                  <a:lnTo>
                    <a:pt x="359" y="269"/>
                  </a:lnTo>
                  <a:lnTo>
                    <a:pt x="359" y="273"/>
                  </a:lnTo>
                  <a:lnTo>
                    <a:pt x="359" y="276"/>
                  </a:lnTo>
                  <a:lnTo>
                    <a:pt x="359" y="281"/>
                  </a:lnTo>
                  <a:lnTo>
                    <a:pt x="359" y="288"/>
                  </a:lnTo>
                  <a:lnTo>
                    <a:pt x="359" y="296"/>
                  </a:lnTo>
                  <a:lnTo>
                    <a:pt x="359" y="288"/>
                  </a:lnTo>
                  <a:lnTo>
                    <a:pt x="359" y="279"/>
                  </a:lnTo>
                  <a:lnTo>
                    <a:pt x="359" y="269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 dirty="0">
                <a:latin typeface="Open Sans" panose="020B0606030504020204" pitchFamily="34" charset="0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gray">
            <a:xfrm flipH="1">
              <a:off x="2494756" y="4573588"/>
              <a:ext cx="319088" cy="1377950"/>
            </a:xfrm>
            <a:custGeom>
              <a:avLst/>
              <a:gdLst>
                <a:gd name="T0" fmla="*/ 2147483647 w 531"/>
                <a:gd name="T1" fmla="*/ 2147483647 h 2358"/>
                <a:gd name="T2" fmla="*/ 2147483647 w 531"/>
                <a:gd name="T3" fmla="*/ 2147483647 h 2358"/>
                <a:gd name="T4" fmla="*/ 2147483647 w 531"/>
                <a:gd name="T5" fmla="*/ 2147483647 h 2358"/>
                <a:gd name="T6" fmla="*/ 2147483647 w 531"/>
                <a:gd name="T7" fmla="*/ 2147483647 h 2358"/>
                <a:gd name="T8" fmla="*/ 2147483647 w 531"/>
                <a:gd name="T9" fmla="*/ 2147483647 h 2358"/>
                <a:gd name="T10" fmla="*/ 2147483647 w 531"/>
                <a:gd name="T11" fmla="*/ 2147483647 h 2358"/>
                <a:gd name="T12" fmla="*/ 2147483647 w 531"/>
                <a:gd name="T13" fmla="*/ 2147483647 h 2358"/>
                <a:gd name="T14" fmla="*/ 2147483647 w 531"/>
                <a:gd name="T15" fmla="*/ 2147483647 h 2358"/>
                <a:gd name="T16" fmla="*/ 2147483647 w 531"/>
                <a:gd name="T17" fmla="*/ 2147483647 h 2358"/>
                <a:gd name="T18" fmla="*/ 2147483647 w 531"/>
                <a:gd name="T19" fmla="*/ 2147483647 h 2358"/>
                <a:gd name="T20" fmla="*/ 2147483647 w 531"/>
                <a:gd name="T21" fmla="*/ 2147483647 h 2358"/>
                <a:gd name="T22" fmla="*/ 2147483647 w 531"/>
                <a:gd name="T23" fmla="*/ 2147483647 h 2358"/>
                <a:gd name="T24" fmla="*/ 2147483647 w 531"/>
                <a:gd name="T25" fmla="*/ 2147483647 h 2358"/>
                <a:gd name="T26" fmla="*/ 2147483647 w 531"/>
                <a:gd name="T27" fmla="*/ 2147483647 h 2358"/>
                <a:gd name="T28" fmla="*/ 2147483647 w 531"/>
                <a:gd name="T29" fmla="*/ 2147483647 h 2358"/>
                <a:gd name="T30" fmla="*/ 2147483647 w 531"/>
                <a:gd name="T31" fmla="*/ 2147483647 h 2358"/>
                <a:gd name="T32" fmla="*/ 2147483647 w 531"/>
                <a:gd name="T33" fmla="*/ 2147483647 h 2358"/>
                <a:gd name="T34" fmla="*/ 2147483647 w 531"/>
                <a:gd name="T35" fmla="*/ 2147483647 h 2358"/>
                <a:gd name="T36" fmla="*/ 2147483647 w 531"/>
                <a:gd name="T37" fmla="*/ 2147483647 h 2358"/>
                <a:gd name="T38" fmla="*/ 2147483647 w 531"/>
                <a:gd name="T39" fmla="*/ 2147483647 h 2358"/>
                <a:gd name="T40" fmla="*/ 2147483647 w 531"/>
                <a:gd name="T41" fmla="*/ 2147483647 h 2358"/>
                <a:gd name="T42" fmla="*/ 2147483647 w 531"/>
                <a:gd name="T43" fmla="*/ 2147483647 h 2358"/>
                <a:gd name="T44" fmla="*/ 2147483647 w 531"/>
                <a:gd name="T45" fmla="*/ 2147483647 h 2358"/>
                <a:gd name="T46" fmla="*/ 2147483647 w 531"/>
                <a:gd name="T47" fmla="*/ 2147483647 h 2358"/>
                <a:gd name="T48" fmla="*/ 2147483647 w 531"/>
                <a:gd name="T49" fmla="*/ 2147483647 h 2358"/>
                <a:gd name="T50" fmla="*/ 2147483647 w 531"/>
                <a:gd name="T51" fmla="*/ 2147483647 h 2358"/>
                <a:gd name="T52" fmla="*/ 2147483647 w 531"/>
                <a:gd name="T53" fmla="*/ 2147483647 h 2358"/>
                <a:gd name="T54" fmla="*/ 2147483647 w 531"/>
                <a:gd name="T55" fmla="*/ 2147483647 h 2358"/>
                <a:gd name="T56" fmla="*/ 2147483647 w 531"/>
                <a:gd name="T57" fmla="*/ 2147483647 h 2358"/>
                <a:gd name="T58" fmla="*/ 2147483647 w 531"/>
                <a:gd name="T59" fmla="*/ 2147483647 h 2358"/>
                <a:gd name="T60" fmla="*/ 2147483647 w 531"/>
                <a:gd name="T61" fmla="*/ 2147483647 h 2358"/>
                <a:gd name="T62" fmla="*/ 2147483647 w 531"/>
                <a:gd name="T63" fmla="*/ 2147483647 h 2358"/>
                <a:gd name="T64" fmla="*/ 2147483647 w 531"/>
                <a:gd name="T65" fmla="*/ 2147483647 h 2358"/>
                <a:gd name="T66" fmla="*/ 2147483647 w 531"/>
                <a:gd name="T67" fmla="*/ 2147483647 h 2358"/>
                <a:gd name="T68" fmla="*/ 2147483647 w 531"/>
                <a:gd name="T69" fmla="*/ 2147483647 h 2358"/>
                <a:gd name="T70" fmla="*/ 2147483647 w 531"/>
                <a:gd name="T71" fmla="*/ 2147483647 h 2358"/>
                <a:gd name="T72" fmla="*/ 2147483647 w 531"/>
                <a:gd name="T73" fmla="*/ 2147483647 h 2358"/>
                <a:gd name="T74" fmla="*/ 2147483647 w 531"/>
                <a:gd name="T75" fmla="*/ 2147483647 h 2358"/>
                <a:gd name="T76" fmla="*/ 2147483647 w 531"/>
                <a:gd name="T77" fmla="*/ 2147483647 h 2358"/>
                <a:gd name="T78" fmla="*/ 2147483647 w 531"/>
                <a:gd name="T79" fmla="*/ 2147483647 h 2358"/>
                <a:gd name="T80" fmla="*/ 2147483647 w 531"/>
                <a:gd name="T81" fmla="*/ 2147483647 h 2358"/>
                <a:gd name="T82" fmla="*/ 2147483647 w 531"/>
                <a:gd name="T83" fmla="*/ 2147483647 h 2358"/>
                <a:gd name="T84" fmla="*/ 2147483647 w 531"/>
                <a:gd name="T85" fmla="*/ 2147483647 h 2358"/>
                <a:gd name="T86" fmla="*/ 2147483647 w 531"/>
                <a:gd name="T87" fmla="*/ 2147483647 h 2358"/>
                <a:gd name="T88" fmla="*/ 2147483647 w 531"/>
                <a:gd name="T89" fmla="*/ 2147483647 h 2358"/>
                <a:gd name="T90" fmla="*/ 2147483647 w 531"/>
                <a:gd name="T91" fmla="*/ 2147483647 h 2358"/>
                <a:gd name="T92" fmla="*/ 2147483647 w 531"/>
                <a:gd name="T93" fmla="*/ 2147483647 h 2358"/>
                <a:gd name="T94" fmla="*/ 2147483647 w 531"/>
                <a:gd name="T95" fmla="*/ 2147483647 h 2358"/>
                <a:gd name="T96" fmla="*/ 2147483647 w 531"/>
                <a:gd name="T97" fmla="*/ 2147483647 h 2358"/>
                <a:gd name="T98" fmla="*/ 2147483647 w 531"/>
                <a:gd name="T99" fmla="*/ 2147483647 h 2358"/>
                <a:gd name="T100" fmla="*/ 2147483647 w 531"/>
                <a:gd name="T101" fmla="*/ 2147483647 h 2358"/>
                <a:gd name="T102" fmla="*/ 2147483647 w 531"/>
                <a:gd name="T103" fmla="*/ 2147483647 h 2358"/>
                <a:gd name="T104" fmla="*/ 2147483647 w 531"/>
                <a:gd name="T105" fmla="*/ 2147483647 h 2358"/>
                <a:gd name="T106" fmla="*/ 2147483647 w 531"/>
                <a:gd name="T107" fmla="*/ 2147483647 h 2358"/>
                <a:gd name="T108" fmla="*/ 2147483647 w 531"/>
                <a:gd name="T109" fmla="*/ 2147483647 h 2358"/>
                <a:gd name="T110" fmla="*/ 2147483647 w 531"/>
                <a:gd name="T111" fmla="*/ 2147483647 h 2358"/>
                <a:gd name="T112" fmla="*/ 2147483647 w 531"/>
                <a:gd name="T113" fmla="*/ 2147483647 h 2358"/>
                <a:gd name="T114" fmla="*/ 2147483647 w 531"/>
                <a:gd name="T115" fmla="*/ 2147483647 h 2358"/>
                <a:gd name="T116" fmla="*/ 2147483647 w 531"/>
                <a:gd name="T117" fmla="*/ 2147483647 h 2358"/>
                <a:gd name="T118" fmla="*/ 2147483647 w 531"/>
                <a:gd name="T119" fmla="*/ 2147483647 h 2358"/>
                <a:gd name="T120" fmla="*/ 2147483647 w 531"/>
                <a:gd name="T121" fmla="*/ 2147483647 h 23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31"/>
                <a:gd name="T184" fmla="*/ 0 h 2358"/>
                <a:gd name="T185" fmla="*/ 531 w 531"/>
                <a:gd name="T186" fmla="*/ 2358 h 23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31" h="2358">
                  <a:moveTo>
                    <a:pt x="2" y="702"/>
                  </a:moveTo>
                  <a:lnTo>
                    <a:pt x="0" y="681"/>
                  </a:lnTo>
                  <a:lnTo>
                    <a:pt x="2" y="666"/>
                  </a:lnTo>
                  <a:lnTo>
                    <a:pt x="5" y="659"/>
                  </a:lnTo>
                  <a:lnTo>
                    <a:pt x="8" y="651"/>
                  </a:lnTo>
                  <a:lnTo>
                    <a:pt x="11" y="638"/>
                  </a:lnTo>
                  <a:lnTo>
                    <a:pt x="14" y="620"/>
                  </a:lnTo>
                  <a:lnTo>
                    <a:pt x="20" y="602"/>
                  </a:lnTo>
                  <a:lnTo>
                    <a:pt x="26" y="584"/>
                  </a:lnTo>
                  <a:lnTo>
                    <a:pt x="32" y="567"/>
                  </a:lnTo>
                  <a:lnTo>
                    <a:pt x="36" y="555"/>
                  </a:lnTo>
                  <a:lnTo>
                    <a:pt x="39" y="548"/>
                  </a:lnTo>
                  <a:lnTo>
                    <a:pt x="41" y="540"/>
                  </a:lnTo>
                  <a:lnTo>
                    <a:pt x="42" y="528"/>
                  </a:lnTo>
                  <a:lnTo>
                    <a:pt x="45" y="516"/>
                  </a:lnTo>
                  <a:lnTo>
                    <a:pt x="50" y="504"/>
                  </a:lnTo>
                  <a:lnTo>
                    <a:pt x="54" y="489"/>
                  </a:lnTo>
                  <a:lnTo>
                    <a:pt x="60" y="474"/>
                  </a:lnTo>
                  <a:lnTo>
                    <a:pt x="63" y="464"/>
                  </a:lnTo>
                  <a:lnTo>
                    <a:pt x="66" y="455"/>
                  </a:lnTo>
                  <a:lnTo>
                    <a:pt x="71" y="441"/>
                  </a:lnTo>
                  <a:lnTo>
                    <a:pt x="77" y="426"/>
                  </a:lnTo>
                  <a:lnTo>
                    <a:pt x="81" y="414"/>
                  </a:lnTo>
                  <a:lnTo>
                    <a:pt x="87" y="407"/>
                  </a:lnTo>
                  <a:lnTo>
                    <a:pt x="95" y="404"/>
                  </a:lnTo>
                  <a:lnTo>
                    <a:pt x="108" y="399"/>
                  </a:lnTo>
                  <a:lnTo>
                    <a:pt x="123" y="395"/>
                  </a:lnTo>
                  <a:lnTo>
                    <a:pt x="140" y="389"/>
                  </a:lnTo>
                  <a:lnTo>
                    <a:pt x="155" y="386"/>
                  </a:lnTo>
                  <a:lnTo>
                    <a:pt x="173" y="380"/>
                  </a:lnTo>
                  <a:lnTo>
                    <a:pt x="191" y="371"/>
                  </a:lnTo>
                  <a:lnTo>
                    <a:pt x="207" y="360"/>
                  </a:lnTo>
                  <a:lnTo>
                    <a:pt x="219" y="351"/>
                  </a:lnTo>
                  <a:lnTo>
                    <a:pt x="221" y="350"/>
                  </a:lnTo>
                  <a:lnTo>
                    <a:pt x="222" y="348"/>
                  </a:lnTo>
                  <a:lnTo>
                    <a:pt x="228" y="339"/>
                  </a:lnTo>
                  <a:lnTo>
                    <a:pt x="234" y="330"/>
                  </a:lnTo>
                  <a:lnTo>
                    <a:pt x="239" y="323"/>
                  </a:lnTo>
                  <a:lnTo>
                    <a:pt x="236" y="305"/>
                  </a:lnTo>
                  <a:lnTo>
                    <a:pt x="233" y="294"/>
                  </a:lnTo>
                  <a:lnTo>
                    <a:pt x="219" y="276"/>
                  </a:lnTo>
                  <a:lnTo>
                    <a:pt x="209" y="255"/>
                  </a:lnTo>
                  <a:lnTo>
                    <a:pt x="200" y="230"/>
                  </a:lnTo>
                  <a:lnTo>
                    <a:pt x="198" y="228"/>
                  </a:lnTo>
                  <a:lnTo>
                    <a:pt x="195" y="224"/>
                  </a:lnTo>
                  <a:lnTo>
                    <a:pt x="192" y="215"/>
                  </a:lnTo>
                  <a:lnTo>
                    <a:pt x="188" y="201"/>
                  </a:lnTo>
                  <a:lnTo>
                    <a:pt x="183" y="188"/>
                  </a:lnTo>
                  <a:lnTo>
                    <a:pt x="183" y="179"/>
                  </a:lnTo>
                  <a:lnTo>
                    <a:pt x="183" y="173"/>
                  </a:lnTo>
                  <a:lnTo>
                    <a:pt x="185" y="170"/>
                  </a:lnTo>
                  <a:lnTo>
                    <a:pt x="185" y="167"/>
                  </a:lnTo>
                  <a:lnTo>
                    <a:pt x="183" y="164"/>
                  </a:lnTo>
                  <a:lnTo>
                    <a:pt x="182" y="152"/>
                  </a:lnTo>
                  <a:lnTo>
                    <a:pt x="180" y="135"/>
                  </a:lnTo>
                  <a:lnTo>
                    <a:pt x="177" y="117"/>
                  </a:lnTo>
                  <a:lnTo>
                    <a:pt x="176" y="104"/>
                  </a:lnTo>
                  <a:lnTo>
                    <a:pt x="177" y="93"/>
                  </a:lnTo>
                  <a:lnTo>
                    <a:pt x="182" y="77"/>
                  </a:lnTo>
                  <a:lnTo>
                    <a:pt x="189" y="59"/>
                  </a:lnTo>
                  <a:lnTo>
                    <a:pt x="203" y="39"/>
                  </a:lnTo>
                  <a:lnTo>
                    <a:pt x="219" y="24"/>
                  </a:lnTo>
                  <a:lnTo>
                    <a:pt x="239" y="15"/>
                  </a:lnTo>
                  <a:lnTo>
                    <a:pt x="260" y="8"/>
                  </a:lnTo>
                  <a:lnTo>
                    <a:pt x="282" y="3"/>
                  </a:lnTo>
                  <a:lnTo>
                    <a:pt x="303" y="0"/>
                  </a:lnTo>
                  <a:lnTo>
                    <a:pt x="320" y="0"/>
                  </a:lnTo>
                  <a:lnTo>
                    <a:pt x="330" y="2"/>
                  </a:lnTo>
                  <a:lnTo>
                    <a:pt x="341" y="8"/>
                  </a:lnTo>
                  <a:lnTo>
                    <a:pt x="356" y="18"/>
                  </a:lnTo>
                  <a:lnTo>
                    <a:pt x="371" y="32"/>
                  </a:lnTo>
                  <a:lnTo>
                    <a:pt x="384" y="51"/>
                  </a:lnTo>
                  <a:lnTo>
                    <a:pt x="393" y="74"/>
                  </a:lnTo>
                  <a:lnTo>
                    <a:pt x="398" y="96"/>
                  </a:lnTo>
                  <a:lnTo>
                    <a:pt x="399" y="120"/>
                  </a:lnTo>
                  <a:lnTo>
                    <a:pt x="399" y="143"/>
                  </a:lnTo>
                  <a:lnTo>
                    <a:pt x="398" y="164"/>
                  </a:lnTo>
                  <a:lnTo>
                    <a:pt x="396" y="180"/>
                  </a:lnTo>
                  <a:lnTo>
                    <a:pt x="393" y="191"/>
                  </a:lnTo>
                  <a:lnTo>
                    <a:pt x="390" y="200"/>
                  </a:lnTo>
                  <a:lnTo>
                    <a:pt x="386" y="212"/>
                  </a:lnTo>
                  <a:lnTo>
                    <a:pt x="381" y="225"/>
                  </a:lnTo>
                  <a:lnTo>
                    <a:pt x="377" y="239"/>
                  </a:lnTo>
                  <a:lnTo>
                    <a:pt x="372" y="251"/>
                  </a:lnTo>
                  <a:lnTo>
                    <a:pt x="369" y="257"/>
                  </a:lnTo>
                  <a:lnTo>
                    <a:pt x="368" y="264"/>
                  </a:lnTo>
                  <a:lnTo>
                    <a:pt x="365" y="275"/>
                  </a:lnTo>
                  <a:lnTo>
                    <a:pt x="362" y="284"/>
                  </a:lnTo>
                  <a:lnTo>
                    <a:pt x="360" y="293"/>
                  </a:lnTo>
                  <a:lnTo>
                    <a:pt x="360" y="297"/>
                  </a:lnTo>
                  <a:lnTo>
                    <a:pt x="360" y="300"/>
                  </a:lnTo>
                  <a:lnTo>
                    <a:pt x="360" y="305"/>
                  </a:lnTo>
                  <a:lnTo>
                    <a:pt x="363" y="305"/>
                  </a:lnTo>
                  <a:lnTo>
                    <a:pt x="368" y="305"/>
                  </a:lnTo>
                  <a:lnTo>
                    <a:pt x="371" y="306"/>
                  </a:lnTo>
                  <a:lnTo>
                    <a:pt x="375" y="311"/>
                  </a:lnTo>
                  <a:lnTo>
                    <a:pt x="381" y="317"/>
                  </a:lnTo>
                  <a:lnTo>
                    <a:pt x="390" y="327"/>
                  </a:lnTo>
                  <a:lnTo>
                    <a:pt x="399" y="338"/>
                  </a:lnTo>
                  <a:lnTo>
                    <a:pt x="408" y="348"/>
                  </a:lnTo>
                  <a:lnTo>
                    <a:pt x="414" y="354"/>
                  </a:lnTo>
                  <a:lnTo>
                    <a:pt x="419" y="357"/>
                  </a:lnTo>
                  <a:lnTo>
                    <a:pt x="422" y="359"/>
                  </a:lnTo>
                  <a:lnTo>
                    <a:pt x="426" y="362"/>
                  </a:lnTo>
                  <a:lnTo>
                    <a:pt x="429" y="363"/>
                  </a:lnTo>
                  <a:lnTo>
                    <a:pt x="431" y="363"/>
                  </a:lnTo>
                  <a:lnTo>
                    <a:pt x="432" y="365"/>
                  </a:lnTo>
                  <a:lnTo>
                    <a:pt x="434" y="363"/>
                  </a:lnTo>
                  <a:lnTo>
                    <a:pt x="441" y="363"/>
                  </a:lnTo>
                  <a:lnTo>
                    <a:pt x="452" y="363"/>
                  </a:lnTo>
                  <a:lnTo>
                    <a:pt x="465" y="363"/>
                  </a:lnTo>
                  <a:lnTo>
                    <a:pt x="479" y="365"/>
                  </a:lnTo>
                  <a:lnTo>
                    <a:pt x="492" y="368"/>
                  </a:lnTo>
                  <a:lnTo>
                    <a:pt x="506" y="372"/>
                  </a:lnTo>
                  <a:lnTo>
                    <a:pt x="516" y="378"/>
                  </a:lnTo>
                  <a:lnTo>
                    <a:pt x="521" y="387"/>
                  </a:lnTo>
                  <a:lnTo>
                    <a:pt x="522" y="401"/>
                  </a:lnTo>
                  <a:lnTo>
                    <a:pt x="524" y="410"/>
                  </a:lnTo>
                  <a:lnTo>
                    <a:pt x="525" y="416"/>
                  </a:lnTo>
                  <a:lnTo>
                    <a:pt x="525" y="417"/>
                  </a:lnTo>
                  <a:lnTo>
                    <a:pt x="527" y="422"/>
                  </a:lnTo>
                  <a:lnTo>
                    <a:pt x="527" y="426"/>
                  </a:lnTo>
                  <a:lnTo>
                    <a:pt x="527" y="429"/>
                  </a:lnTo>
                  <a:lnTo>
                    <a:pt x="528" y="432"/>
                  </a:lnTo>
                  <a:lnTo>
                    <a:pt x="530" y="435"/>
                  </a:lnTo>
                  <a:lnTo>
                    <a:pt x="530" y="438"/>
                  </a:lnTo>
                  <a:lnTo>
                    <a:pt x="531" y="443"/>
                  </a:lnTo>
                  <a:lnTo>
                    <a:pt x="531" y="446"/>
                  </a:lnTo>
                  <a:lnTo>
                    <a:pt x="530" y="447"/>
                  </a:lnTo>
                  <a:lnTo>
                    <a:pt x="528" y="452"/>
                  </a:lnTo>
                  <a:lnTo>
                    <a:pt x="527" y="456"/>
                  </a:lnTo>
                  <a:lnTo>
                    <a:pt x="527" y="461"/>
                  </a:lnTo>
                  <a:lnTo>
                    <a:pt x="527" y="462"/>
                  </a:lnTo>
                  <a:lnTo>
                    <a:pt x="525" y="465"/>
                  </a:lnTo>
                  <a:lnTo>
                    <a:pt x="525" y="470"/>
                  </a:lnTo>
                  <a:lnTo>
                    <a:pt x="525" y="473"/>
                  </a:lnTo>
                  <a:lnTo>
                    <a:pt x="525" y="474"/>
                  </a:lnTo>
                  <a:lnTo>
                    <a:pt x="525" y="477"/>
                  </a:lnTo>
                  <a:lnTo>
                    <a:pt x="527" y="482"/>
                  </a:lnTo>
                  <a:lnTo>
                    <a:pt x="527" y="486"/>
                  </a:lnTo>
                  <a:lnTo>
                    <a:pt x="525" y="491"/>
                  </a:lnTo>
                  <a:lnTo>
                    <a:pt x="525" y="494"/>
                  </a:lnTo>
                  <a:lnTo>
                    <a:pt x="525" y="500"/>
                  </a:lnTo>
                  <a:lnTo>
                    <a:pt x="525" y="504"/>
                  </a:lnTo>
                  <a:lnTo>
                    <a:pt x="527" y="509"/>
                  </a:lnTo>
                  <a:lnTo>
                    <a:pt x="527" y="512"/>
                  </a:lnTo>
                  <a:lnTo>
                    <a:pt x="528" y="513"/>
                  </a:lnTo>
                  <a:lnTo>
                    <a:pt x="530" y="516"/>
                  </a:lnTo>
                  <a:lnTo>
                    <a:pt x="530" y="519"/>
                  </a:lnTo>
                  <a:lnTo>
                    <a:pt x="528" y="524"/>
                  </a:lnTo>
                  <a:lnTo>
                    <a:pt x="527" y="531"/>
                  </a:lnTo>
                  <a:lnTo>
                    <a:pt x="525" y="542"/>
                  </a:lnTo>
                  <a:lnTo>
                    <a:pt x="524" y="555"/>
                  </a:lnTo>
                  <a:lnTo>
                    <a:pt x="521" y="566"/>
                  </a:lnTo>
                  <a:lnTo>
                    <a:pt x="518" y="576"/>
                  </a:lnTo>
                  <a:lnTo>
                    <a:pt x="512" y="593"/>
                  </a:lnTo>
                  <a:lnTo>
                    <a:pt x="507" y="608"/>
                  </a:lnTo>
                  <a:lnTo>
                    <a:pt x="501" y="623"/>
                  </a:lnTo>
                  <a:lnTo>
                    <a:pt x="498" y="632"/>
                  </a:lnTo>
                  <a:lnTo>
                    <a:pt x="492" y="644"/>
                  </a:lnTo>
                  <a:lnTo>
                    <a:pt x="485" y="657"/>
                  </a:lnTo>
                  <a:lnTo>
                    <a:pt x="477" y="669"/>
                  </a:lnTo>
                  <a:lnTo>
                    <a:pt x="471" y="681"/>
                  </a:lnTo>
                  <a:lnTo>
                    <a:pt x="467" y="689"/>
                  </a:lnTo>
                  <a:lnTo>
                    <a:pt x="464" y="692"/>
                  </a:lnTo>
                  <a:lnTo>
                    <a:pt x="464" y="695"/>
                  </a:lnTo>
                  <a:lnTo>
                    <a:pt x="464" y="705"/>
                  </a:lnTo>
                  <a:lnTo>
                    <a:pt x="464" y="720"/>
                  </a:lnTo>
                  <a:lnTo>
                    <a:pt x="461" y="735"/>
                  </a:lnTo>
                  <a:lnTo>
                    <a:pt x="456" y="752"/>
                  </a:lnTo>
                  <a:lnTo>
                    <a:pt x="450" y="770"/>
                  </a:lnTo>
                  <a:lnTo>
                    <a:pt x="446" y="788"/>
                  </a:lnTo>
                  <a:lnTo>
                    <a:pt x="444" y="803"/>
                  </a:lnTo>
                  <a:lnTo>
                    <a:pt x="446" y="813"/>
                  </a:lnTo>
                  <a:lnTo>
                    <a:pt x="449" y="825"/>
                  </a:lnTo>
                  <a:lnTo>
                    <a:pt x="452" y="836"/>
                  </a:lnTo>
                  <a:lnTo>
                    <a:pt x="455" y="843"/>
                  </a:lnTo>
                  <a:lnTo>
                    <a:pt x="456" y="848"/>
                  </a:lnTo>
                  <a:lnTo>
                    <a:pt x="456" y="854"/>
                  </a:lnTo>
                  <a:lnTo>
                    <a:pt x="459" y="863"/>
                  </a:lnTo>
                  <a:lnTo>
                    <a:pt x="462" y="875"/>
                  </a:lnTo>
                  <a:lnTo>
                    <a:pt x="462" y="884"/>
                  </a:lnTo>
                  <a:lnTo>
                    <a:pt x="464" y="891"/>
                  </a:lnTo>
                  <a:lnTo>
                    <a:pt x="465" y="902"/>
                  </a:lnTo>
                  <a:lnTo>
                    <a:pt x="467" y="909"/>
                  </a:lnTo>
                  <a:lnTo>
                    <a:pt x="468" y="912"/>
                  </a:lnTo>
                  <a:lnTo>
                    <a:pt x="462" y="912"/>
                  </a:lnTo>
                  <a:lnTo>
                    <a:pt x="462" y="917"/>
                  </a:lnTo>
                  <a:lnTo>
                    <a:pt x="462" y="929"/>
                  </a:lnTo>
                  <a:lnTo>
                    <a:pt x="464" y="948"/>
                  </a:lnTo>
                  <a:lnTo>
                    <a:pt x="462" y="969"/>
                  </a:lnTo>
                  <a:lnTo>
                    <a:pt x="462" y="993"/>
                  </a:lnTo>
                  <a:lnTo>
                    <a:pt x="461" y="1017"/>
                  </a:lnTo>
                  <a:lnTo>
                    <a:pt x="458" y="1040"/>
                  </a:lnTo>
                  <a:lnTo>
                    <a:pt x="456" y="1062"/>
                  </a:lnTo>
                  <a:lnTo>
                    <a:pt x="455" y="1085"/>
                  </a:lnTo>
                  <a:lnTo>
                    <a:pt x="455" y="1107"/>
                  </a:lnTo>
                  <a:lnTo>
                    <a:pt x="456" y="1128"/>
                  </a:lnTo>
                  <a:lnTo>
                    <a:pt x="456" y="1145"/>
                  </a:lnTo>
                  <a:lnTo>
                    <a:pt x="455" y="1157"/>
                  </a:lnTo>
                  <a:lnTo>
                    <a:pt x="452" y="1161"/>
                  </a:lnTo>
                  <a:lnTo>
                    <a:pt x="450" y="1163"/>
                  </a:lnTo>
                  <a:lnTo>
                    <a:pt x="447" y="1164"/>
                  </a:lnTo>
                  <a:lnTo>
                    <a:pt x="447" y="1167"/>
                  </a:lnTo>
                  <a:lnTo>
                    <a:pt x="447" y="1172"/>
                  </a:lnTo>
                  <a:lnTo>
                    <a:pt x="447" y="1175"/>
                  </a:lnTo>
                  <a:lnTo>
                    <a:pt x="447" y="1178"/>
                  </a:lnTo>
                  <a:lnTo>
                    <a:pt x="449" y="1181"/>
                  </a:lnTo>
                  <a:lnTo>
                    <a:pt x="449" y="1188"/>
                  </a:lnTo>
                  <a:lnTo>
                    <a:pt x="449" y="1202"/>
                  </a:lnTo>
                  <a:lnTo>
                    <a:pt x="447" y="1215"/>
                  </a:lnTo>
                  <a:lnTo>
                    <a:pt x="444" y="1226"/>
                  </a:lnTo>
                  <a:lnTo>
                    <a:pt x="441" y="1235"/>
                  </a:lnTo>
                  <a:lnTo>
                    <a:pt x="438" y="1242"/>
                  </a:lnTo>
                  <a:lnTo>
                    <a:pt x="437" y="1250"/>
                  </a:lnTo>
                  <a:lnTo>
                    <a:pt x="438" y="1260"/>
                  </a:lnTo>
                  <a:lnTo>
                    <a:pt x="437" y="1272"/>
                  </a:lnTo>
                  <a:lnTo>
                    <a:pt x="432" y="1281"/>
                  </a:lnTo>
                  <a:lnTo>
                    <a:pt x="429" y="1289"/>
                  </a:lnTo>
                  <a:lnTo>
                    <a:pt x="426" y="1299"/>
                  </a:lnTo>
                  <a:lnTo>
                    <a:pt x="425" y="1310"/>
                  </a:lnTo>
                  <a:lnTo>
                    <a:pt x="425" y="1319"/>
                  </a:lnTo>
                  <a:lnTo>
                    <a:pt x="425" y="1326"/>
                  </a:lnTo>
                  <a:lnTo>
                    <a:pt x="423" y="1338"/>
                  </a:lnTo>
                  <a:lnTo>
                    <a:pt x="422" y="1350"/>
                  </a:lnTo>
                  <a:lnTo>
                    <a:pt x="420" y="1358"/>
                  </a:lnTo>
                  <a:lnTo>
                    <a:pt x="420" y="1367"/>
                  </a:lnTo>
                  <a:lnTo>
                    <a:pt x="420" y="1379"/>
                  </a:lnTo>
                  <a:lnTo>
                    <a:pt x="420" y="1392"/>
                  </a:lnTo>
                  <a:lnTo>
                    <a:pt x="422" y="1403"/>
                  </a:lnTo>
                  <a:lnTo>
                    <a:pt x="420" y="1412"/>
                  </a:lnTo>
                  <a:lnTo>
                    <a:pt x="417" y="1422"/>
                  </a:lnTo>
                  <a:lnTo>
                    <a:pt x="414" y="1434"/>
                  </a:lnTo>
                  <a:lnTo>
                    <a:pt x="411" y="1445"/>
                  </a:lnTo>
                  <a:lnTo>
                    <a:pt x="410" y="1451"/>
                  </a:lnTo>
                  <a:lnTo>
                    <a:pt x="410" y="1458"/>
                  </a:lnTo>
                  <a:lnTo>
                    <a:pt x="410" y="1472"/>
                  </a:lnTo>
                  <a:lnTo>
                    <a:pt x="410" y="1490"/>
                  </a:lnTo>
                  <a:lnTo>
                    <a:pt x="408" y="1506"/>
                  </a:lnTo>
                  <a:lnTo>
                    <a:pt x="408" y="1518"/>
                  </a:lnTo>
                  <a:lnTo>
                    <a:pt x="408" y="1524"/>
                  </a:lnTo>
                  <a:lnTo>
                    <a:pt x="405" y="1524"/>
                  </a:lnTo>
                  <a:lnTo>
                    <a:pt x="401" y="1524"/>
                  </a:lnTo>
                  <a:lnTo>
                    <a:pt x="396" y="1524"/>
                  </a:lnTo>
                  <a:lnTo>
                    <a:pt x="398" y="1538"/>
                  </a:lnTo>
                  <a:lnTo>
                    <a:pt x="399" y="1556"/>
                  </a:lnTo>
                  <a:lnTo>
                    <a:pt x="401" y="1574"/>
                  </a:lnTo>
                  <a:lnTo>
                    <a:pt x="404" y="1590"/>
                  </a:lnTo>
                  <a:lnTo>
                    <a:pt x="408" y="1602"/>
                  </a:lnTo>
                  <a:lnTo>
                    <a:pt x="413" y="1614"/>
                  </a:lnTo>
                  <a:lnTo>
                    <a:pt x="419" y="1631"/>
                  </a:lnTo>
                  <a:lnTo>
                    <a:pt x="425" y="1652"/>
                  </a:lnTo>
                  <a:lnTo>
                    <a:pt x="432" y="1676"/>
                  </a:lnTo>
                  <a:lnTo>
                    <a:pt x="437" y="1703"/>
                  </a:lnTo>
                  <a:lnTo>
                    <a:pt x="441" y="1731"/>
                  </a:lnTo>
                  <a:lnTo>
                    <a:pt x="441" y="1761"/>
                  </a:lnTo>
                  <a:lnTo>
                    <a:pt x="440" y="1788"/>
                  </a:lnTo>
                  <a:lnTo>
                    <a:pt x="438" y="1821"/>
                  </a:lnTo>
                  <a:lnTo>
                    <a:pt x="435" y="1854"/>
                  </a:lnTo>
                  <a:lnTo>
                    <a:pt x="431" y="1889"/>
                  </a:lnTo>
                  <a:lnTo>
                    <a:pt x="428" y="1922"/>
                  </a:lnTo>
                  <a:lnTo>
                    <a:pt x="425" y="1952"/>
                  </a:lnTo>
                  <a:lnTo>
                    <a:pt x="423" y="1977"/>
                  </a:lnTo>
                  <a:lnTo>
                    <a:pt x="422" y="1997"/>
                  </a:lnTo>
                  <a:lnTo>
                    <a:pt x="423" y="2024"/>
                  </a:lnTo>
                  <a:lnTo>
                    <a:pt x="425" y="2045"/>
                  </a:lnTo>
                  <a:lnTo>
                    <a:pt x="426" y="2063"/>
                  </a:lnTo>
                  <a:lnTo>
                    <a:pt x="426" y="2076"/>
                  </a:lnTo>
                  <a:lnTo>
                    <a:pt x="426" y="2082"/>
                  </a:lnTo>
                  <a:lnTo>
                    <a:pt x="426" y="2088"/>
                  </a:lnTo>
                  <a:lnTo>
                    <a:pt x="426" y="2094"/>
                  </a:lnTo>
                  <a:lnTo>
                    <a:pt x="426" y="2097"/>
                  </a:lnTo>
                  <a:lnTo>
                    <a:pt x="428" y="2109"/>
                  </a:lnTo>
                  <a:lnTo>
                    <a:pt x="429" y="2123"/>
                  </a:lnTo>
                  <a:lnTo>
                    <a:pt x="429" y="2133"/>
                  </a:lnTo>
                  <a:lnTo>
                    <a:pt x="429" y="2135"/>
                  </a:lnTo>
                  <a:lnTo>
                    <a:pt x="429" y="2136"/>
                  </a:lnTo>
                  <a:lnTo>
                    <a:pt x="429" y="2144"/>
                  </a:lnTo>
                  <a:lnTo>
                    <a:pt x="431" y="2148"/>
                  </a:lnTo>
                  <a:lnTo>
                    <a:pt x="431" y="2153"/>
                  </a:lnTo>
                  <a:lnTo>
                    <a:pt x="431" y="2156"/>
                  </a:lnTo>
                  <a:lnTo>
                    <a:pt x="432" y="2175"/>
                  </a:lnTo>
                  <a:lnTo>
                    <a:pt x="431" y="2175"/>
                  </a:lnTo>
                  <a:lnTo>
                    <a:pt x="429" y="2190"/>
                  </a:lnTo>
                  <a:lnTo>
                    <a:pt x="428" y="2208"/>
                  </a:lnTo>
                  <a:lnTo>
                    <a:pt x="426" y="2228"/>
                  </a:lnTo>
                  <a:lnTo>
                    <a:pt x="422" y="2258"/>
                  </a:lnTo>
                  <a:lnTo>
                    <a:pt x="416" y="2289"/>
                  </a:lnTo>
                  <a:lnTo>
                    <a:pt x="408" y="2312"/>
                  </a:lnTo>
                  <a:lnTo>
                    <a:pt x="398" y="2328"/>
                  </a:lnTo>
                  <a:lnTo>
                    <a:pt x="383" y="2340"/>
                  </a:lnTo>
                  <a:lnTo>
                    <a:pt x="366" y="2349"/>
                  </a:lnTo>
                  <a:lnTo>
                    <a:pt x="350" y="2355"/>
                  </a:lnTo>
                  <a:lnTo>
                    <a:pt x="333" y="2358"/>
                  </a:lnTo>
                  <a:lnTo>
                    <a:pt x="318" y="2358"/>
                  </a:lnTo>
                  <a:lnTo>
                    <a:pt x="303" y="2355"/>
                  </a:lnTo>
                  <a:lnTo>
                    <a:pt x="294" y="2349"/>
                  </a:lnTo>
                  <a:lnTo>
                    <a:pt x="288" y="2342"/>
                  </a:lnTo>
                  <a:lnTo>
                    <a:pt x="287" y="2333"/>
                  </a:lnTo>
                  <a:lnTo>
                    <a:pt x="285" y="2331"/>
                  </a:lnTo>
                  <a:lnTo>
                    <a:pt x="284" y="2330"/>
                  </a:lnTo>
                  <a:lnTo>
                    <a:pt x="284" y="2328"/>
                  </a:lnTo>
                  <a:lnTo>
                    <a:pt x="284" y="2324"/>
                  </a:lnTo>
                  <a:lnTo>
                    <a:pt x="285" y="2319"/>
                  </a:lnTo>
                  <a:lnTo>
                    <a:pt x="287" y="2313"/>
                  </a:lnTo>
                  <a:lnTo>
                    <a:pt x="288" y="2307"/>
                  </a:lnTo>
                  <a:lnTo>
                    <a:pt x="287" y="2307"/>
                  </a:lnTo>
                  <a:lnTo>
                    <a:pt x="296" y="2271"/>
                  </a:lnTo>
                  <a:lnTo>
                    <a:pt x="299" y="2270"/>
                  </a:lnTo>
                  <a:lnTo>
                    <a:pt x="300" y="2265"/>
                  </a:lnTo>
                  <a:lnTo>
                    <a:pt x="302" y="2262"/>
                  </a:lnTo>
                  <a:lnTo>
                    <a:pt x="305" y="2255"/>
                  </a:lnTo>
                  <a:lnTo>
                    <a:pt x="309" y="2243"/>
                  </a:lnTo>
                  <a:lnTo>
                    <a:pt x="315" y="2228"/>
                  </a:lnTo>
                  <a:lnTo>
                    <a:pt x="323" y="2210"/>
                  </a:lnTo>
                  <a:lnTo>
                    <a:pt x="329" y="2190"/>
                  </a:lnTo>
                  <a:lnTo>
                    <a:pt x="335" y="2174"/>
                  </a:lnTo>
                  <a:lnTo>
                    <a:pt x="339" y="2159"/>
                  </a:lnTo>
                  <a:lnTo>
                    <a:pt x="341" y="2144"/>
                  </a:lnTo>
                  <a:lnTo>
                    <a:pt x="342" y="2144"/>
                  </a:lnTo>
                  <a:lnTo>
                    <a:pt x="344" y="2136"/>
                  </a:lnTo>
                  <a:lnTo>
                    <a:pt x="345" y="2129"/>
                  </a:lnTo>
                  <a:lnTo>
                    <a:pt x="345" y="2112"/>
                  </a:lnTo>
                  <a:lnTo>
                    <a:pt x="347" y="2097"/>
                  </a:lnTo>
                  <a:lnTo>
                    <a:pt x="347" y="2088"/>
                  </a:lnTo>
                  <a:lnTo>
                    <a:pt x="347" y="2078"/>
                  </a:lnTo>
                  <a:lnTo>
                    <a:pt x="347" y="2061"/>
                  </a:lnTo>
                  <a:lnTo>
                    <a:pt x="348" y="2040"/>
                  </a:lnTo>
                  <a:lnTo>
                    <a:pt x="348" y="2031"/>
                  </a:lnTo>
                  <a:lnTo>
                    <a:pt x="348" y="2021"/>
                  </a:lnTo>
                  <a:lnTo>
                    <a:pt x="348" y="2010"/>
                  </a:lnTo>
                  <a:lnTo>
                    <a:pt x="347" y="1995"/>
                  </a:lnTo>
                  <a:lnTo>
                    <a:pt x="342" y="1976"/>
                  </a:lnTo>
                  <a:lnTo>
                    <a:pt x="336" y="1950"/>
                  </a:lnTo>
                  <a:lnTo>
                    <a:pt x="324" y="1905"/>
                  </a:lnTo>
                  <a:lnTo>
                    <a:pt x="308" y="1859"/>
                  </a:lnTo>
                  <a:lnTo>
                    <a:pt x="294" y="1812"/>
                  </a:lnTo>
                  <a:lnTo>
                    <a:pt x="285" y="1766"/>
                  </a:lnTo>
                  <a:lnTo>
                    <a:pt x="284" y="1734"/>
                  </a:lnTo>
                  <a:lnTo>
                    <a:pt x="282" y="1709"/>
                  </a:lnTo>
                  <a:lnTo>
                    <a:pt x="279" y="1686"/>
                  </a:lnTo>
                  <a:lnTo>
                    <a:pt x="276" y="1665"/>
                  </a:lnTo>
                  <a:lnTo>
                    <a:pt x="269" y="1640"/>
                  </a:lnTo>
                  <a:lnTo>
                    <a:pt x="269" y="1667"/>
                  </a:lnTo>
                  <a:lnTo>
                    <a:pt x="269" y="1697"/>
                  </a:lnTo>
                  <a:lnTo>
                    <a:pt x="269" y="1727"/>
                  </a:lnTo>
                  <a:lnTo>
                    <a:pt x="269" y="1752"/>
                  </a:lnTo>
                  <a:lnTo>
                    <a:pt x="267" y="1797"/>
                  </a:lnTo>
                  <a:lnTo>
                    <a:pt x="270" y="1845"/>
                  </a:lnTo>
                  <a:lnTo>
                    <a:pt x="275" y="1890"/>
                  </a:lnTo>
                  <a:lnTo>
                    <a:pt x="279" y="1910"/>
                  </a:lnTo>
                  <a:lnTo>
                    <a:pt x="284" y="1928"/>
                  </a:lnTo>
                  <a:lnTo>
                    <a:pt x="282" y="1925"/>
                  </a:lnTo>
                  <a:lnTo>
                    <a:pt x="282" y="1923"/>
                  </a:lnTo>
                  <a:lnTo>
                    <a:pt x="282" y="1922"/>
                  </a:lnTo>
                  <a:lnTo>
                    <a:pt x="282" y="1923"/>
                  </a:lnTo>
                  <a:lnTo>
                    <a:pt x="284" y="1925"/>
                  </a:lnTo>
                  <a:lnTo>
                    <a:pt x="285" y="1928"/>
                  </a:lnTo>
                  <a:lnTo>
                    <a:pt x="288" y="1931"/>
                  </a:lnTo>
                  <a:lnTo>
                    <a:pt x="290" y="1934"/>
                  </a:lnTo>
                  <a:lnTo>
                    <a:pt x="291" y="1938"/>
                  </a:lnTo>
                  <a:lnTo>
                    <a:pt x="293" y="1943"/>
                  </a:lnTo>
                  <a:lnTo>
                    <a:pt x="293" y="1946"/>
                  </a:lnTo>
                  <a:lnTo>
                    <a:pt x="293" y="1949"/>
                  </a:lnTo>
                  <a:lnTo>
                    <a:pt x="293" y="1955"/>
                  </a:lnTo>
                  <a:lnTo>
                    <a:pt x="297" y="1968"/>
                  </a:lnTo>
                  <a:lnTo>
                    <a:pt x="302" y="1982"/>
                  </a:lnTo>
                  <a:lnTo>
                    <a:pt x="302" y="1988"/>
                  </a:lnTo>
                  <a:lnTo>
                    <a:pt x="302" y="1994"/>
                  </a:lnTo>
                  <a:lnTo>
                    <a:pt x="303" y="1994"/>
                  </a:lnTo>
                  <a:lnTo>
                    <a:pt x="303" y="1995"/>
                  </a:lnTo>
                  <a:lnTo>
                    <a:pt x="306" y="1998"/>
                  </a:lnTo>
                  <a:lnTo>
                    <a:pt x="308" y="2003"/>
                  </a:lnTo>
                  <a:lnTo>
                    <a:pt x="309" y="2006"/>
                  </a:lnTo>
                  <a:lnTo>
                    <a:pt x="311" y="2010"/>
                  </a:lnTo>
                  <a:lnTo>
                    <a:pt x="311" y="2013"/>
                  </a:lnTo>
                  <a:lnTo>
                    <a:pt x="311" y="2015"/>
                  </a:lnTo>
                  <a:lnTo>
                    <a:pt x="308" y="2021"/>
                  </a:lnTo>
                  <a:lnTo>
                    <a:pt x="303" y="2031"/>
                  </a:lnTo>
                  <a:lnTo>
                    <a:pt x="300" y="2042"/>
                  </a:lnTo>
                  <a:lnTo>
                    <a:pt x="297" y="2054"/>
                  </a:lnTo>
                  <a:lnTo>
                    <a:pt x="297" y="2066"/>
                  </a:lnTo>
                  <a:lnTo>
                    <a:pt x="297" y="2076"/>
                  </a:lnTo>
                  <a:lnTo>
                    <a:pt x="297" y="2085"/>
                  </a:lnTo>
                  <a:lnTo>
                    <a:pt x="297" y="2090"/>
                  </a:lnTo>
                  <a:lnTo>
                    <a:pt x="278" y="2090"/>
                  </a:lnTo>
                  <a:lnTo>
                    <a:pt x="278" y="2088"/>
                  </a:lnTo>
                  <a:lnTo>
                    <a:pt x="278" y="2085"/>
                  </a:lnTo>
                  <a:lnTo>
                    <a:pt x="278" y="2082"/>
                  </a:lnTo>
                  <a:lnTo>
                    <a:pt x="279" y="2078"/>
                  </a:lnTo>
                  <a:lnTo>
                    <a:pt x="279" y="2073"/>
                  </a:lnTo>
                  <a:lnTo>
                    <a:pt x="278" y="2070"/>
                  </a:lnTo>
                  <a:lnTo>
                    <a:pt x="278" y="2067"/>
                  </a:lnTo>
                  <a:lnTo>
                    <a:pt x="275" y="2064"/>
                  </a:lnTo>
                  <a:lnTo>
                    <a:pt x="273" y="2063"/>
                  </a:lnTo>
                  <a:lnTo>
                    <a:pt x="272" y="2061"/>
                  </a:lnTo>
                  <a:lnTo>
                    <a:pt x="270" y="2063"/>
                  </a:lnTo>
                  <a:lnTo>
                    <a:pt x="267" y="2066"/>
                  </a:lnTo>
                  <a:lnTo>
                    <a:pt x="264" y="2072"/>
                  </a:lnTo>
                  <a:lnTo>
                    <a:pt x="260" y="2082"/>
                  </a:lnTo>
                  <a:lnTo>
                    <a:pt x="258" y="2099"/>
                  </a:lnTo>
                  <a:lnTo>
                    <a:pt x="257" y="2118"/>
                  </a:lnTo>
                  <a:lnTo>
                    <a:pt x="254" y="2135"/>
                  </a:lnTo>
                  <a:lnTo>
                    <a:pt x="251" y="2150"/>
                  </a:lnTo>
                  <a:lnTo>
                    <a:pt x="243" y="2162"/>
                  </a:lnTo>
                  <a:lnTo>
                    <a:pt x="230" y="2172"/>
                  </a:lnTo>
                  <a:lnTo>
                    <a:pt x="213" y="2181"/>
                  </a:lnTo>
                  <a:lnTo>
                    <a:pt x="195" y="2186"/>
                  </a:lnTo>
                  <a:lnTo>
                    <a:pt x="179" y="2186"/>
                  </a:lnTo>
                  <a:lnTo>
                    <a:pt x="164" y="2183"/>
                  </a:lnTo>
                  <a:lnTo>
                    <a:pt x="152" y="2177"/>
                  </a:lnTo>
                  <a:lnTo>
                    <a:pt x="144" y="2166"/>
                  </a:lnTo>
                  <a:lnTo>
                    <a:pt x="140" y="2153"/>
                  </a:lnTo>
                  <a:lnTo>
                    <a:pt x="140" y="2139"/>
                  </a:lnTo>
                  <a:lnTo>
                    <a:pt x="141" y="2127"/>
                  </a:lnTo>
                  <a:lnTo>
                    <a:pt x="141" y="2126"/>
                  </a:lnTo>
                  <a:lnTo>
                    <a:pt x="141" y="2123"/>
                  </a:lnTo>
                  <a:lnTo>
                    <a:pt x="143" y="2117"/>
                  </a:lnTo>
                  <a:lnTo>
                    <a:pt x="147" y="2108"/>
                  </a:lnTo>
                  <a:lnTo>
                    <a:pt x="153" y="2097"/>
                  </a:lnTo>
                  <a:lnTo>
                    <a:pt x="158" y="2090"/>
                  </a:lnTo>
                  <a:lnTo>
                    <a:pt x="159" y="2087"/>
                  </a:lnTo>
                  <a:lnTo>
                    <a:pt x="159" y="2085"/>
                  </a:lnTo>
                  <a:lnTo>
                    <a:pt x="161" y="2085"/>
                  </a:lnTo>
                  <a:lnTo>
                    <a:pt x="164" y="2085"/>
                  </a:lnTo>
                  <a:lnTo>
                    <a:pt x="168" y="2079"/>
                  </a:lnTo>
                  <a:lnTo>
                    <a:pt x="171" y="2073"/>
                  </a:lnTo>
                  <a:lnTo>
                    <a:pt x="174" y="2069"/>
                  </a:lnTo>
                  <a:lnTo>
                    <a:pt x="177" y="2064"/>
                  </a:lnTo>
                  <a:lnTo>
                    <a:pt x="183" y="2051"/>
                  </a:lnTo>
                  <a:lnTo>
                    <a:pt x="191" y="2028"/>
                  </a:lnTo>
                  <a:lnTo>
                    <a:pt x="198" y="1998"/>
                  </a:lnTo>
                  <a:lnTo>
                    <a:pt x="195" y="1998"/>
                  </a:lnTo>
                  <a:lnTo>
                    <a:pt x="195" y="1995"/>
                  </a:lnTo>
                  <a:lnTo>
                    <a:pt x="195" y="1992"/>
                  </a:lnTo>
                  <a:lnTo>
                    <a:pt x="197" y="1988"/>
                  </a:lnTo>
                  <a:lnTo>
                    <a:pt x="197" y="1985"/>
                  </a:lnTo>
                  <a:lnTo>
                    <a:pt x="198" y="1983"/>
                  </a:lnTo>
                  <a:lnTo>
                    <a:pt x="200" y="1982"/>
                  </a:lnTo>
                  <a:lnTo>
                    <a:pt x="201" y="1980"/>
                  </a:lnTo>
                  <a:lnTo>
                    <a:pt x="201" y="1977"/>
                  </a:lnTo>
                  <a:lnTo>
                    <a:pt x="203" y="1974"/>
                  </a:lnTo>
                  <a:lnTo>
                    <a:pt x="204" y="1950"/>
                  </a:lnTo>
                  <a:lnTo>
                    <a:pt x="201" y="1923"/>
                  </a:lnTo>
                  <a:lnTo>
                    <a:pt x="194" y="1892"/>
                  </a:lnTo>
                  <a:lnTo>
                    <a:pt x="183" y="1856"/>
                  </a:lnTo>
                  <a:lnTo>
                    <a:pt x="173" y="1817"/>
                  </a:lnTo>
                  <a:lnTo>
                    <a:pt x="159" y="1773"/>
                  </a:lnTo>
                  <a:lnTo>
                    <a:pt x="146" y="1727"/>
                  </a:lnTo>
                  <a:lnTo>
                    <a:pt x="137" y="1688"/>
                  </a:lnTo>
                  <a:lnTo>
                    <a:pt x="129" y="1653"/>
                  </a:lnTo>
                  <a:lnTo>
                    <a:pt x="125" y="1626"/>
                  </a:lnTo>
                  <a:lnTo>
                    <a:pt x="122" y="1602"/>
                  </a:lnTo>
                  <a:lnTo>
                    <a:pt x="120" y="1581"/>
                  </a:lnTo>
                  <a:lnTo>
                    <a:pt x="119" y="1565"/>
                  </a:lnTo>
                  <a:lnTo>
                    <a:pt x="119" y="1551"/>
                  </a:lnTo>
                  <a:lnTo>
                    <a:pt x="119" y="1539"/>
                  </a:lnTo>
                  <a:lnTo>
                    <a:pt x="117" y="1515"/>
                  </a:lnTo>
                  <a:lnTo>
                    <a:pt x="114" y="1499"/>
                  </a:lnTo>
                  <a:lnTo>
                    <a:pt x="108" y="1496"/>
                  </a:lnTo>
                  <a:lnTo>
                    <a:pt x="104" y="1493"/>
                  </a:lnTo>
                  <a:lnTo>
                    <a:pt x="101" y="1490"/>
                  </a:lnTo>
                  <a:lnTo>
                    <a:pt x="99" y="1487"/>
                  </a:lnTo>
                  <a:lnTo>
                    <a:pt x="98" y="1478"/>
                  </a:lnTo>
                  <a:lnTo>
                    <a:pt x="95" y="1461"/>
                  </a:lnTo>
                  <a:lnTo>
                    <a:pt x="90" y="1439"/>
                  </a:lnTo>
                  <a:lnTo>
                    <a:pt x="84" y="1410"/>
                  </a:lnTo>
                  <a:lnTo>
                    <a:pt x="78" y="1379"/>
                  </a:lnTo>
                  <a:lnTo>
                    <a:pt x="72" y="1346"/>
                  </a:lnTo>
                  <a:lnTo>
                    <a:pt x="66" y="1314"/>
                  </a:lnTo>
                  <a:lnTo>
                    <a:pt x="60" y="1283"/>
                  </a:lnTo>
                  <a:lnTo>
                    <a:pt x="54" y="1248"/>
                  </a:lnTo>
                  <a:lnTo>
                    <a:pt x="48" y="1217"/>
                  </a:lnTo>
                  <a:lnTo>
                    <a:pt x="42" y="1188"/>
                  </a:lnTo>
                  <a:lnTo>
                    <a:pt x="38" y="1164"/>
                  </a:lnTo>
                  <a:lnTo>
                    <a:pt x="35" y="1146"/>
                  </a:lnTo>
                  <a:lnTo>
                    <a:pt x="32" y="1134"/>
                  </a:lnTo>
                  <a:lnTo>
                    <a:pt x="32" y="1130"/>
                  </a:lnTo>
                  <a:lnTo>
                    <a:pt x="30" y="1130"/>
                  </a:lnTo>
                  <a:lnTo>
                    <a:pt x="29" y="1130"/>
                  </a:lnTo>
                  <a:lnTo>
                    <a:pt x="27" y="1130"/>
                  </a:lnTo>
                  <a:lnTo>
                    <a:pt x="24" y="1128"/>
                  </a:lnTo>
                  <a:lnTo>
                    <a:pt x="23" y="1127"/>
                  </a:lnTo>
                  <a:lnTo>
                    <a:pt x="20" y="1124"/>
                  </a:lnTo>
                  <a:lnTo>
                    <a:pt x="18" y="1119"/>
                  </a:lnTo>
                  <a:lnTo>
                    <a:pt x="17" y="1115"/>
                  </a:lnTo>
                  <a:lnTo>
                    <a:pt x="17" y="1107"/>
                  </a:lnTo>
                  <a:lnTo>
                    <a:pt x="17" y="1095"/>
                  </a:lnTo>
                  <a:lnTo>
                    <a:pt x="17" y="1076"/>
                  </a:lnTo>
                  <a:lnTo>
                    <a:pt x="18" y="1052"/>
                  </a:lnTo>
                  <a:lnTo>
                    <a:pt x="20" y="1025"/>
                  </a:lnTo>
                  <a:lnTo>
                    <a:pt x="21" y="996"/>
                  </a:lnTo>
                  <a:lnTo>
                    <a:pt x="24" y="971"/>
                  </a:lnTo>
                  <a:lnTo>
                    <a:pt x="26" y="948"/>
                  </a:lnTo>
                  <a:lnTo>
                    <a:pt x="30" y="932"/>
                  </a:lnTo>
                  <a:lnTo>
                    <a:pt x="36" y="909"/>
                  </a:lnTo>
                  <a:lnTo>
                    <a:pt x="41" y="891"/>
                  </a:lnTo>
                  <a:lnTo>
                    <a:pt x="44" y="881"/>
                  </a:lnTo>
                  <a:lnTo>
                    <a:pt x="45" y="876"/>
                  </a:lnTo>
                  <a:lnTo>
                    <a:pt x="47" y="873"/>
                  </a:lnTo>
                  <a:lnTo>
                    <a:pt x="50" y="861"/>
                  </a:lnTo>
                  <a:lnTo>
                    <a:pt x="53" y="846"/>
                  </a:lnTo>
                  <a:lnTo>
                    <a:pt x="59" y="830"/>
                  </a:lnTo>
                  <a:lnTo>
                    <a:pt x="63" y="813"/>
                  </a:lnTo>
                  <a:lnTo>
                    <a:pt x="68" y="801"/>
                  </a:lnTo>
                  <a:lnTo>
                    <a:pt x="71" y="795"/>
                  </a:lnTo>
                  <a:lnTo>
                    <a:pt x="72" y="791"/>
                  </a:lnTo>
                  <a:lnTo>
                    <a:pt x="74" y="788"/>
                  </a:lnTo>
                  <a:lnTo>
                    <a:pt x="75" y="785"/>
                  </a:lnTo>
                  <a:lnTo>
                    <a:pt x="75" y="783"/>
                  </a:lnTo>
                  <a:lnTo>
                    <a:pt x="77" y="783"/>
                  </a:lnTo>
                  <a:lnTo>
                    <a:pt x="72" y="782"/>
                  </a:lnTo>
                  <a:lnTo>
                    <a:pt x="60" y="780"/>
                  </a:lnTo>
                  <a:lnTo>
                    <a:pt x="44" y="777"/>
                  </a:lnTo>
                  <a:lnTo>
                    <a:pt x="29" y="771"/>
                  </a:lnTo>
                  <a:lnTo>
                    <a:pt x="18" y="764"/>
                  </a:lnTo>
                  <a:lnTo>
                    <a:pt x="8" y="747"/>
                  </a:lnTo>
                  <a:lnTo>
                    <a:pt x="3" y="728"/>
                  </a:lnTo>
                  <a:lnTo>
                    <a:pt x="2" y="702"/>
                  </a:lnTo>
                  <a:close/>
                  <a:moveTo>
                    <a:pt x="429" y="2156"/>
                  </a:moveTo>
                  <a:lnTo>
                    <a:pt x="429" y="2156"/>
                  </a:lnTo>
                  <a:lnTo>
                    <a:pt x="431" y="2156"/>
                  </a:lnTo>
                  <a:lnTo>
                    <a:pt x="429" y="2156"/>
                  </a:lnTo>
                  <a:close/>
                  <a:moveTo>
                    <a:pt x="359" y="269"/>
                  </a:moveTo>
                  <a:lnTo>
                    <a:pt x="359" y="269"/>
                  </a:lnTo>
                  <a:lnTo>
                    <a:pt x="359" y="273"/>
                  </a:lnTo>
                  <a:lnTo>
                    <a:pt x="359" y="276"/>
                  </a:lnTo>
                  <a:lnTo>
                    <a:pt x="359" y="281"/>
                  </a:lnTo>
                  <a:lnTo>
                    <a:pt x="359" y="288"/>
                  </a:lnTo>
                  <a:lnTo>
                    <a:pt x="359" y="296"/>
                  </a:lnTo>
                  <a:lnTo>
                    <a:pt x="359" y="288"/>
                  </a:lnTo>
                  <a:lnTo>
                    <a:pt x="359" y="279"/>
                  </a:lnTo>
                  <a:lnTo>
                    <a:pt x="359" y="269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 dirty="0">
                <a:latin typeface="Open Sans" panose="020B0606030504020204" pitchFamily="34" charset="0"/>
              </a:endParaRPr>
            </a:p>
          </p:txBody>
        </p:sp>
        <p:grpSp>
          <p:nvGrpSpPr>
            <p:cNvPr id="8" name="Gruppieren 25"/>
            <p:cNvGrpSpPr/>
            <p:nvPr/>
          </p:nvGrpSpPr>
          <p:grpSpPr>
            <a:xfrm>
              <a:off x="2004220" y="4545014"/>
              <a:ext cx="8067674" cy="1508124"/>
              <a:chOff x="2004220" y="4545014"/>
              <a:chExt cx="8067674" cy="1508124"/>
            </a:xfrm>
            <a:grpFill/>
          </p:grpSpPr>
          <p:sp>
            <p:nvSpPr>
              <p:cNvPr id="9" name="Freeform 9"/>
              <p:cNvSpPr>
                <a:spLocks/>
              </p:cNvSpPr>
              <p:nvPr/>
            </p:nvSpPr>
            <p:spPr bwMode="gray">
              <a:xfrm>
                <a:off x="8216106" y="4600576"/>
                <a:ext cx="520700" cy="1362075"/>
              </a:xfrm>
              <a:custGeom>
                <a:avLst/>
                <a:gdLst>
                  <a:gd name="T0" fmla="*/ 1 w 1905"/>
                  <a:gd name="T1" fmla="*/ 1 h 5123"/>
                  <a:gd name="T2" fmla="*/ 1 w 1905"/>
                  <a:gd name="T3" fmla="*/ 1 h 5123"/>
                  <a:gd name="T4" fmla="*/ 1 w 1905"/>
                  <a:gd name="T5" fmla="*/ 1 h 5123"/>
                  <a:gd name="T6" fmla="*/ 1 w 1905"/>
                  <a:gd name="T7" fmla="*/ 1 h 5123"/>
                  <a:gd name="T8" fmla="*/ 1 w 1905"/>
                  <a:gd name="T9" fmla="*/ 1 h 5123"/>
                  <a:gd name="T10" fmla="*/ 1 w 1905"/>
                  <a:gd name="T11" fmla="*/ 1 h 5123"/>
                  <a:gd name="T12" fmla="*/ 1 w 1905"/>
                  <a:gd name="T13" fmla="*/ 1 h 5123"/>
                  <a:gd name="T14" fmla="*/ 1 w 1905"/>
                  <a:gd name="T15" fmla="*/ 1 h 5123"/>
                  <a:gd name="T16" fmla="*/ 1 w 1905"/>
                  <a:gd name="T17" fmla="*/ 1 h 5123"/>
                  <a:gd name="T18" fmla="*/ 1 w 1905"/>
                  <a:gd name="T19" fmla="*/ 1 h 5123"/>
                  <a:gd name="T20" fmla="*/ 1 w 1905"/>
                  <a:gd name="T21" fmla="*/ 1 h 5123"/>
                  <a:gd name="T22" fmla="*/ 1 w 1905"/>
                  <a:gd name="T23" fmla="*/ 1 h 5123"/>
                  <a:gd name="T24" fmla="*/ 1 w 1905"/>
                  <a:gd name="T25" fmla="*/ 1 h 5123"/>
                  <a:gd name="T26" fmla="*/ 1 w 1905"/>
                  <a:gd name="T27" fmla="*/ 1 h 5123"/>
                  <a:gd name="T28" fmla="*/ 1 w 1905"/>
                  <a:gd name="T29" fmla="*/ 1 h 5123"/>
                  <a:gd name="T30" fmla="*/ 1 w 1905"/>
                  <a:gd name="T31" fmla="*/ 1 h 5123"/>
                  <a:gd name="T32" fmla="*/ 1 w 1905"/>
                  <a:gd name="T33" fmla="*/ 1 h 5123"/>
                  <a:gd name="T34" fmla="*/ 1 w 1905"/>
                  <a:gd name="T35" fmla="*/ 1 h 5123"/>
                  <a:gd name="T36" fmla="*/ 1 w 1905"/>
                  <a:gd name="T37" fmla="*/ 1 h 5123"/>
                  <a:gd name="T38" fmla="*/ 1 w 1905"/>
                  <a:gd name="T39" fmla="*/ 1 h 5123"/>
                  <a:gd name="T40" fmla="*/ 1 w 1905"/>
                  <a:gd name="T41" fmla="*/ 1 h 5123"/>
                  <a:gd name="T42" fmla="*/ 1 w 1905"/>
                  <a:gd name="T43" fmla="*/ 1 h 5123"/>
                  <a:gd name="T44" fmla="*/ 1 w 1905"/>
                  <a:gd name="T45" fmla="*/ 1 h 5123"/>
                  <a:gd name="T46" fmla="*/ 1 w 1905"/>
                  <a:gd name="T47" fmla="*/ 1 h 5123"/>
                  <a:gd name="T48" fmla="*/ 1 w 1905"/>
                  <a:gd name="T49" fmla="*/ 1 h 5123"/>
                  <a:gd name="T50" fmla="*/ 1 w 1905"/>
                  <a:gd name="T51" fmla="*/ 1 h 5123"/>
                  <a:gd name="T52" fmla="*/ 1 w 1905"/>
                  <a:gd name="T53" fmla="*/ 1 h 5123"/>
                  <a:gd name="T54" fmla="*/ 1 w 1905"/>
                  <a:gd name="T55" fmla="*/ 1 h 5123"/>
                  <a:gd name="T56" fmla="*/ 1 w 1905"/>
                  <a:gd name="T57" fmla="*/ 1 h 5123"/>
                  <a:gd name="T58" fmla="*/ 1 w 1905"/>
                  <a:gd name="T59" fmla="*/ 1 h 5123"/>
                  <a:gd name="T60" fmla="*/ 1 w 1905"/>
                  <a:gd name="T61" fmla="*/ 1 h 5123"/>
                  <a:gd name="T62" fmla="*/ 1 w 1905"/>
                  <a:gd name="T63" fmla="*/ 1 h 5123"/>
                  <a:gd name="T64" fmla="*/ 1 w 1905"/>
                  <a:gd name="T65" fmla="*/ 1 h 5123"/>
                  <a:gd name="T66" fmla="*/ 1 w 1905"/>
                  <a:gd name="T67" fmla="*/ 1 h 5123"/>
                  <a:gd name="T68" fmla="*/ 1 w 1905"/>
                  <a:gd name="T69" fmla="*/ 1 h 5123"/>
                  <a:gd name="T70" fmla="*/ 1 w 1905"/>
                  <a:gd name="T71" fmla="*/ 1 h 5123"/>
                  <a:gd name="T72" fmla="*/ 1 w 1905"/>
                  <a:gd name="T73" fmla="*/ 1 h 5123"/>
                  <a:gd name="T74" fmla="*/ 1 w 1905"/>
                  <a:gd name="T75" fmla="*/ 1 h 5123"/>
                  <a:gd name="T76" fmla="*/ 1 w 1905"/>
                  <a:gd name="T77" fmla="*/ 1 h 5123"/>
                  <a:gd name="T78" fmla="*/ 1 w 1905"/>
                  <a:gd name="T79" fmla="*/ 1 h 5123"/>
                  <a:gd name="T80" fmla="*/ 1 w 1905"/>
                  <a:gd name="T81" fmla="*/ 1 h 5123"/>
                  <a:gd name="T82" fmla="*/ 1 w 1905"/>
                  <a:gd name="T83" fmla="*/ 1 h 5123"/>
                  <a:gd name="T84" fmla="*/ 1 w 1905"/>
                  <a:gd name="T85" fmla="*/ 1 h 5123"/>
                  <a:gd name="T86" fmla="*/ 1 w 1905"/>
                  <a:gd name="T87" fmla="*/ 1 h 5123"/>
                  <a:gd name="T88" fmla="*/ 1 w 1905"/>
                  <a:gd name="T89" fmla="*/ 1 h 5123"/>
                  <a:gd name="T90" fmla="*/ 1 w 1905"/>
                  <a:gd name="T91" fmla="*/ 1 h 5123"/>
                  <a:gd name="T92" fmla="*/ 1 w 1905"/>
                  <a:gd name="T93" fmla="*/ 1 h 5123"/>
                  <a:gd name="T94" fmla="*/ 1 w 1905"/>
                  <a:gd name="T95" fmla="*/ 1 h 5123"/>
                  <a:gd name="T96" fmla="*/ 1 w 1905"/>
                  <a:gd name="T97" fmla="*/ 1 h 5123"/>
                  <a:gd name="T98" fmla="*/ 1 w 1905"/>
                  <a:gd name="T99" fmla="*/ 1 h 5123"/>
                  <a:gd name="T100" fmla="*/ 1 w 1905"/>
                  <a:gd name="T101" fmla="*/ 1 h 5123"/>
                  <a:gd name="T102" fmla="*/ 1 w 1905"/>
                  <a:gd name="T103" fmla="*/ 1 h 5123"/>
                  <a:gd name="T104" fmla="*/ 1 w 1905"/>
                  <a:gd name="T105" fmla="*/ 1 h 5123"/>
                  <a:gd name="T106" fmla="*/ 1 w 1905"/>
                  <a:gd name="T107" fmla="*/ 1 h 5123"/>
                  <a:gd name="T108" fmla="*/ 1 w 1905"/>
                  <a:gd name="T109" fmla="*/ 1 h 5123"/>
                  <a:gd name="T110" fmla="*/ 1 w 1905"/>
                  <a:gd name="T111" fmla="*/ 1 h 5123"/>
                  <a:gd name="T112" fmla="*/ 1 w 1905"/>
                  <a:gd name="T113" fmla="*/ 1 h 5123"/>
                  <a:gd name="T114" fmla="*/ 1 w 1905"/>
                  <a:gd name="T115" fmla="*/ 1 h 5123"/>
                  <a:gd name="T116" fmla="*/ 1 w 1905"/>
                  <a:gd name="T117" fmla="*/ 1 h 5123"/>
                  <a:gd name="T118" fmla="*/ 1 w 1905"/>
                  <a:gd name="T119" fmla="*/ 1 h 5123"/>
                  <a:gd name="T120" fmla="*/ 1 w 1905"/>
                  <a:gd name="T121" fmla="*/ 1 h 5123"/>
                  <a:gd name="T122" fmla="*/ 1 w 1905"/>
                  <a:gd name="T123" fmla="*/ 1 h 512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05"/>
                  <a:gd name="T187" fmla="*/ 0 h 5123"/>
                  <a:gd name="T188" fmla="*/ 1905 w 1905"/>
                  <a:gd name="T189" fmla="*/ 5123 h 512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05" h="5123">
                    <a:moveTo>
                      <a:pt x="940" y="3237"/>
                    </a:moveTo>
                    <a:lnTo>
                      <a:pt x="940" y="3240"/>
                    </a:lnTo>
                    <a:lnTo>
                      <a:pt x="935" y="3250"/>
                    </a:lnTo>
                    <a:lnTo>
                      <a:pt x="930" y="3263"/>
                    </a:lnTo>
                    <a:lnTo>
                      <a:pt x="924" y="3278"/>
                    </a:lnTo>
                    <a:lnTo>
                      <a:pt x="919" y="3292"/>
                    </a:lnTo>
                    <a:lnTo>
                      <a:pt x="914" y="3303"/>
                    </a:lnTo>
                    <a:lnTo>
                      <a:pt x="911" y="3311"/>
                    </a:lnTo>
                    <a:lnTo>
                      <a:pt x="909" y="3316"/>
                    </a:lnTo>
                    <a:lnTo>
                      <a:pt x="906" y="3329"/>
                    </a:lnTo>
                    <a:lnTo>
                      <a:pt x="901" y="3352"/>
                    </a:lnTo>
                    <a:lnTo>
                      <a:pt x="894" y="3382"/>
                    </a:lnTo>
                    <a:lnTo>
                      <a:pt x="886" y="3418"/>
                    </a:lnTo>
                    <a:lnTo>
                      <a:pt x="877" y="3460"/>
                    </a:lnTo>
                    <a:lnTo>
                      <a:pt x="869" y="3508"/>
                    </a:lnTo>
                    <a:lnTo>
                      <a:pt x="859" y="3560"/>
                    </a:lnTo>
                    <a:lnTo>
                      <a:pt x="849" y="3613"/>
                    </a:lnTo>
                    <a:lnTo>
                      <a:pt x="841" y="3671"/>
                    </a:lnTo>
                    <a:lnTo>
                      <a:pt x="840" y="3676"/>
                    </a:lnTo>
                    <a:lnTo>
                      <a:pt x="840" y="3689"/>
                    </a:lnTo>
                    <a:lnTo>
                      <a:pt x="838" y="3707"/>
                    </a:lnTo>
                    <a:lnTo>
                      <a:pt x="835" y="3728"/>
                    </a:lnTo>
                    <a:lnTo>
                      <a:pt x="828" y="3746"/>
                    </a:lnTo>
                    <a:lnTo>
                      <a:pt x="827" y="3752"/>
                    </a:lnTo>
                    <a:lnTo>
                      <a:pt x="825" y="3765"/>
                    </a:lnTo>
                    <a:lnTo>
                      <a:pt x="823" y="3788"/>
                    </a:lnTo>
                    <a:lnTo>
                      <a:pt x="820" y="3815"/>
                    </a:lnTo>
                    <a:lnTo>
                      <a:pt x="815" y="3846"/>
                    </a:lnTo>
                    <a:lnTo>
                      <a:pt x="811" y="3880"/>
                    </a:lnTo>
                    <a:lnTo>
                      <a:pt x="806" y="3915"/>
                    </a:lnTo>
                    <a:lnTo>
                      <a:pt x="801" y="3949"/>
                    </a:lnTo>
                    <a:lnTo>
                      <a:pt x="794" y="3980"/>
                    </a:lnTo>
                    <a:lnTo>
                      <a:pt x="790" y="4007"/>
                    </a:lnTo>
                    <a:lnTo>
                      <a:pt x="785" y="4028"/>
                    </a:lnTo>
                    <a:lnTo>
                      <a:pt x="780" y="4043"/>
                    </a:lnTo>
                    <a:lnTo>
                      <a:pt x="780" y="4048"/>
                    </a:lnTo>
                    <a:lnTo>
                      <a:pt x="778" y="4061"/>
                    </a:lnTo>
                    <a:lnTo>
                      <a:pt x="778" y="4077"/>
                    </a:lnTo>
                    <a:lnTo>
                      <a:pt x="777" y="4098"/>
                    </a:lnTo>
                    <a:lnTo>
                      <a:pt x="775" y="4119"/>
                    </a:lnTo>
                    <a:lnTo>
                      <a:pt x="773" y="4138"/>
                    </a:lnTo>
                    <a:lnTo>
                      <a:pt x="773" y="4154"/>
                    </a:lnTo>
                    <a:lnTo>
                      <a:pt x="773" y="4159"/>
                    </a:lnTo>
                    <a:lnTo>
                      <a:pt x="773" y="4172"/>
                    </a:lnTo>
                    <a:lnTo>
                      <a:pt x="775" y="4193"/>
                    </a:lnTo>
                    <a:lnTo>
                      <a:pt x="775" y="4216"/>
                    </a:lnTo>
                    <a:lnTo>
                      <a:pt x="773" y="4240"/>
                    </a:lnTo>
                    <a:lnTo>
                      <a:pt x="769" y="4261"/>
                    </a:lnTo>
                    <a:lnTo>
                      <a:pt x="769" y="4266"/>
                    </a:lnTo>
                    <a:lnTo>
                      <a:pt x="769" y="4280"/>
                    </a:lnTo>
                    <a:lnTo>
                      <a:pt x="767" y="4303"/>
                    </a:lnTo>
                    <a:lnTo>
                      <a:pt x="765" y="4332"/>
                    </a:lnTo>
                    <a:lnTo>
                      <a:pt x="764" y="4366"/>
                    </a:lnTo>
                    <a:lnTo>
                      <a:pt x="760" y="4401"/>
                    </a:lnTo>
                    <a:lnTo>
                      <a:pt x="757" y="4440"/>
                    </a:lnTo>
                    <a:lnTo>
                      <a:pt x="751" y="4477"/>
                    </a:lnTo>
                    <a:lnTo>
                      <a:pt x="744" y="4511"/>
                    </a:lnTo>
                    <a:lnTo>
                      <a:pt x="736" y="4542"/>
                    </a:lnTo>
                    <a:lnTo>
                      <a:pt x="727" y="4568"/>
                    </a:lnTo>
                    <a:lnTo>
                      <a:pt x="715" y="4587"/>
                    </a:lnTo>
                    <a:lnTo>
                      <a:pt x="702" y="4597"/>
                    </a:lnTo>
                    <a:lnTo>
                      <a:pt x="701" y="4600"/>
                    </a:lnTo>
                    <a:lnTo>
                      <a:pt x="694" y="4606"/>
                    </a:lnTo>
                    <a:lnTo>
                      <a:pt x="686" y="4616"/>
                    </a:lnTo>
                    <a:lnTo>
                      <a:pt x="678" y="4627"/>
                    </a:lnTo>
                    <a:lnTo>
                      <a:pt x="672" y="4637"/>
                    </a:lnTo>
                    <a:lnTo>
                      <a:pt x="667" y="4645"/>
                    </a:lnTo>
                    <a:lnTo>
                      <a:pt x="668" y="4648"/>
                    </a:lnTo>
                    <a:lnTo>
                      <a:pt x="670" y="4655"/>
                    </a:lnTo>
                    <a:lnTo>
                      <a:pt x="673" y="4666"/>
                    </a:lnTo>
                    <a:lnTo>
                      <a:pt x="675" y="4677"/>
                    </a:lnTo>
                    <a:lnTo>
                      <a:pt x="677" y="4689"/>
                    </a:lnTo>
                    <a:lnTo>
                      <a:pt x="678" y="4692"/>
                    </a:lnTo>
                    <a:lnTo>
                      <a:pt x="683" y="4700"/>
                    </a:lnTo>
                    <a:lnTo>
                      <a:pt x="688" y="4713"/>
                    </a:lnTo>
                    <a:lnTo>
                      <a:pt x="693" y="4729"/>
                    </a:lnTo>
                    <a:lnTo>
                      <a:pt x="697" y="4748"/>
                    </a:lnTo>
                    <a:lnTo>
                      <a:pt x="697" y="4771"/>
                    </a:lnTo>
                    <a:lnTo>
                      <a:pt x="693" y="4794"/>
                    </a:lnTo>
                    <a:lnTo>
                      <a:pt x="683" y="4818"/>
                    </a:lnTo>
                    <a:lnTo>
                      <a:pt x="683" y="4823"/>
                    </a:lnTo>
                    <a:lnTo>
                      <a:pt x="683" y="4832"/>
                    </a:lnTo>
                    <a:lnTo>
                      <a:pt x="681" y="4844"/>
                    </a:lnTo>
                    <a:lnTo>
                      <a:pt x="675" y="4855"/>
                    </a:lnTo>
                    <a:lnTo>
                      <a:pt x="675" y="4860"/>
                    </a:lnTo>
                    <a:lnTo>
                      <a:pt x="677" y="4870"/>
                    </a:lnTo>
                    <a:lnTo>
                      <a:pt x="678" y="4884"/>
                    </a:lnTo>
                    <a:lnTo>
                      <a:pt x="678" y="4899"/>
                    </a:lnTo>
                    <a:lnTo>
                      <a:pt x="678" y="4913"/>
                    </a:lnTo>
                    <a:lnTo>
                      <a:pt x="678" y="4926"/>
                    </a:lnTo>
                    <a:lnTo>
                      <a:pt x="677" y="4932"/>
                    </a:lnTo>
                    <a:lnTo>
                      <a:pt x="673" y="4934"/>
                    </a:lnTo>
                    <a:lnTo>
                      <a:pt x="665" y="4941"/>
                    </a:lnTo>
                    <a:lnTo>
                      <a:pt x="651" y="4950"/>
                    </a:lnTo>
                    <a:lnTo>
                      <a:pt x="630" y="4960"/>
                    </a:lnTo>
                    <a:lnTo>
                      <a:pt x="601" y="4970"/>
                    </a:lnTo>
                    <a:lnTo>
                      <a:pt x="567" y="4978"/>
                    </a:lnTo>
                    <a:lnTo>
                      <a:pt x="525" y="4984"/>
                    </a:lnTo>
                    <a:lnTo>
                      <a:pt x="481" y="4965"/>
                    </a:lnTo>
                    <a:lnTo>
                      <a:pt x="478" y="4966"/>
                    </a:lnTo>
                    <a:lnTo>
                      <a:pt x="471" y="4971"/>
                    </a:lnTo>
                    <a:lnTo>
                      <a:pt x="460" y="4979"/>
                    </a:lnTo>
                    <a:lnTo>
                      <a:pt x="449" y="4989"/>
                    </a:lnTo>
                    <a:lnTo>
                      <a:pt x="436" y="5000"/>
                    </a:lnTo>
                    <a:lnTo>
                      <a:pt x="426" y="5010"/>
                    </a:lnTo>
                    <a:lnTo>
                      <a:pt x="420" y="5018"/>
                    </a:lnTo>
                    <a:lnTo>
                      <a:pt x="412" y="5025"/>
                    </a:lnTo>
                    <a:lnTo>
                      <a:pt x="397" y="5033"/>
                    </a:lnTo>
                    <a:lnTo>
                      <a:pt x="375" y="5044"/>
                    </a:lnTo>
                    <a:lnTo>
                      <a:pt x="347" y="5055"/>
                    </a:lnTo>
                    <a:lnTo>
                      <a:pt x="313" y="5066"/>
                    </a:lnTo>
                    <a:lnTo>
                      <a:pt x="276" y="5076"/>
                    </a:lnTo>
                    <a:lnTo>
                      <a:pt x="234" y="5083"/>
                    </a:lnTo>
                    <a:lnTo>
                      <a:pt x="192" y="5087"/>
                    </a:lnTo>
                    <a:lnTo>
                      <a:pt x="147" y="5087"/>
                    </a:lnTo>
                    <a:lnTo>
                      <a:pt x="100" y="5083"/>
                    </a:lnTo>
                    <a:lnTo>
                      <a:pt x="55" y="5071"/>
                    </a:lnTo>
                    <a:lnTo>
                      <a:pt x="52" y="5071"/>
                    </a:lnTo>
                    <a:lnTo>
                      <a:pt x="42" y="5068"/>
                    </a:lnTo>
                    <a:lnTo>
                      <a:pt x="31" y="5063"/>
                    </a:lnTo>
                    <a:lnTo>
                      <a:pt x="18" y="5058"/>
                    </a:lnTo>
                    <a:lnTo>
                      <a:pt x="6" y="5052"/>
                    </a:lnTo>
                    <a:lnTo>
                      <a:pt x="0" y="5045"/>
                    </a:lnTo>
                    <a:lnTo>
                      <a:pt x="0" y="5039"/>
                    </a:lnTo>
                    <a:lnTo>
                      <a:pt x="0" y="5036"/>
                    </a:lnTo>
                    <a:lnTo>
                      <a:pt x="0" y="5029"/>
                    </a:lnTo>
                    <a:lnTo>
                      <a:pt x="2" y="5021"/>
                    </a:lnTo>
                    <a:lnTo>
                      <a:pt x="5" y="5013"/>
                    </a:lnTo>
                    <a:lnTo>
                      <a:pt x="13" y="5008"/>
                    </a:lnTo>
                    <a:lnTo>
                      <a:pt x="23" y="5007"/>
                    </a:lnTo>
                    <a:lnTo>
                      <a:pt x="23" y="5004"/>
                    </a:lnTo>
                    <a:lnTo>
                      <a:pt x="23" y="4994"/>
                    </a:lnTo>
                    <a:lnTo>
                      <a:pt x="26" y="4981"/>
                    </a:lnTo>
                    <a:lnTo>
                      <a:pt x="31" y="4966"/>
                    </a:lnTo>
                    <a:lnTo>
                      <a:pt x="40" y="4953"/>
                    </a:lnTo>
                    <a:lnTo>
                      <a:pt x="57" y="4942"/>
                    </a:lnTo>
                    <a:lnTo>
                      <a:pt x="57" y="4937"/>
                    </a:lnTo>
                    <a:lnTo>
                      <a:pt x="60" y="4931"/>
                    </a:lnTo>
                    <a:lnTo>
                      <a:pt x="66" y="4924"/>
                    </a:lnTo>
                    <a:lnTo>
                      <a:pt x="81" y="4915"/>
                    </a:lnTo>
                    <a:lnTo>
                      <a:pt x="105" y="4905"/>
                    </a:lnTo>
                    <a:lnTo>
                      <a:pt x="108" y="4903"/>
                    </a:lnTo>
                    <a:lnTo>
                      <a:pt x="119" y="4897"/>
                    </a:lnTo>
                    <a:lnTo>
                      <a:pt x="134" y="4889"/>
                    </a:lnTo>
                    <a:lnTo>
                      <a:pt x="152" y="4878"/>
                    </a:lnTo>
                    <a:lnTo>
                      <a:pt x="171" y="4866"/>
                    </a:lnTo>
                    <a:lnTo>
                      <a:pt x="191" y="4855"/>
                    </a:lnTo>
                    <a:lnTo>
                      <a:pt x="207" y="4845"/>
                    </a:lnTo>
                    <a:lnTo>
                      <a:pt x="220" y="4836"/>
                    </a:lnTo>
                    <a:lnTo>
                      <a:pt x="226" y="4831"/>
                    </a:lnTo>
                    <a:lnTo>
                      <a:pt x="229" y="4828"/>
                    </a:lnTo>
                    <a:lnTo>
                      <a:pt x="236" y="4818"/>
                    </a:lnTo>
                    <a:lnTo>
                      <a:pt x="245" y="4807"/>
                    </a:lnTo>
                    <a:lnTo>
                      <a:pt x="257" y="4792"/>
                    </a:lnTo>
                    <a:lnTo>
                      <a:pt x="266" y="4779"/>
                    </a:lnTo>
                    <a:lnTo>
                      <a:pt x="276" y="4766"/>
                    </a:lnTo>
                    <a:lnTo>
                      <a:pt x="281" y="4760"/>
                    </a:lnTo>
                    <a:lnTo>
                      <a:pt x="284" y="4756"/>
                    </a:lnTo>
                    <a:lnTo>
                      <a:pt x="289" y="4748"/>
                    </a:lnTo>
                    <a:lnTo>
                      <a:pt x="295" y="4739"/>
                    </a:lnTo>
                    <a:lnTo>
                      <a:pt x="304" y="4731"/>
                    </a:lnTo>
                    <a:lnTo>
                      <a:pt x="302" y="4729"/>
                    </a:lnTo>
                    <a:lnTo>
                      <a:pt x="299" y="4727"/>
                    </a:lnTo>
                    <a:lnTo>
                      <a:pt x="292" y="4723"/>
                    </a:lnTo>
                    <a:lnTo>
                      <a:pt x="286" y="4715"/>
                    </a:lnTo>
                    <a:lnTo>
                      <a:pt x="279" y="4703"/>
                    </a:lnTo>
                    <a:lnTo>
                      <a:pt x="273" y="4687"/>
                    </a:lnTo>
                    <a:lnTo>
                      <a:pt x="266" y="4668"/>
                    </a:lnTo>
                    <a:lnTo>
                      <a:pt x="260" y="4640"/>
                    </a:lnTo>
                    <a:lnTo>
                      <a:pt x="257" y="4608"/>
                    </a:lnTo>
                    <a:lnTo>
                      <a:pt x="255" y="4569"/>
                    </a:lnTo>
                    <a:lnTo>
                      <a:pt x="257" y="4521"/>
                    </a:lnTo>
                    <a:lnTo>
                      <a:pt x="257" y="4518"/>
                    </a:lnTo>
                    <a:lnTo>
                      <a:pt x="258" y="4503"/>
                    </a:lnTo>
                    <a:lnTo>
                      <a:pt x="260" y="4484"/>
                    </a:lnTo>
                    <a:lnTo>
                      <a:pt x="265" y="4456"/>
                    </a:lnTo>
                    <a:lnTo>
                      <a:pt x="270" y="4424"/>
                    </a:lnTo>
                    <a:lnTo>
                      <a:pt x="274" y="4387"/>
                    </a:lnTo>
                    <a:lnTo>
                      <a:pt x="283" y="4346"/>
                    </a:lnTo>
                    <a:lnTo>
                      <a:pt x="292" y="4304"/>
                    </a:lnTo>
                    <a:lnTo>
                      <a:pt x="304" y="4261"/>
                    </a:lnTo>
                    <a:lnTo>
                      <a:pt x="337" y="4041"/>
                    </a:lnTo>
                    <a:lnTo>
                      <a:pt x="337" y="4036"/>
                    </a:lnTo>
                    <a:lnTo>
                      <a:pt x="339" y="4023"/>
                    </a:lnTo>
                    <a:lnTo>
                      <a:pt x="342" y="4002"/>
                    </a:lnTo>
                    <a:lnTo>
                      <a:pt x="347" y="3977"/>
                    </a:lnTo>
                    <a:lnTo>
                      <a:pt x="352" y="3946"/>
                    </a:lnTo>
                    <a:lnTo>
                      <a:pt x="357" y="3912"/>
                    </a:lnTo>
                    <a:lnTo>
                      <a:pt x="362" y="3878"/>
                    </a:lnTo>
                    <a:lnTo>
                      <a:pt x="368" y="3846"/>
                    </a:lnTo>
                    <a:lnTo>
                      <a:pt x="373" y="3814"/>
                    </a:lnTo>
                    <a:lnTo>
                      <a:pt x="378" y="3786"/>
                    </a:lnTo>
                    <a:lnTo>
                      <a:pt x="383" y="3763"/>
                    </a:lnTo>
                    <a:lnTo>
                      <a:pt x="386" y="3746"/>
                    </a:lnTo>
                    <a:lnTo>
                      <a:pt x="386" y="3741"/>
                    </a:lnTo>
                    <a:lnTo>
                      <a:pt x="386" y="3723"/>
                    </a:lnTo>
                    <a:lnTo>
                      <a:pt x="386" y="3697"/>
                    </a:lnTo>
                    <a:lnTo>
                      <a:pt x="386" y="3663"/>
                    </a:lnTo>
                    <a:lnTo>
                      <a:pt x="386" y="3623"/>
                    </a:lnTo>
                    <a:lnTo>
                      <a:pt x="386" y="3579"/>
                    </a:lnTo>
                    <a:lnTo>
                      <a:pt x="386" y="3533"/>
                    </a:lnTo>
                    <a:lnTo>
                      <a:pt x="386" y="3484"/>
                    </a:lnTo>
                    <a:lnTo>
                      <a:pt x="386" y="3439"/>
                    </a:lnTo>
                    <a:lnTo>
                      <a:pt x="386" y="3395"/>
                    </a:lnTo>
                    <a:lnTo>
                      <a:pt x="386" y="3355"/>
                    </a:lnTo>
                    <a:lnTo>
                      <a:pt x="386" y="3323"/>
                    </a:lnTo>
                    <a:lnTo>
                      <a:pt x="384" y="3297"/>
                    </a:lnTo>
                    <a:lnTo>
                      <a:pt x="383" y="3281"/>
                    </a:lnTo>
                    <a:lnTo>
                      <a:pt x="381" y="3252"/>
                    </a:lnTo>
                    <a:lnTo>
                      <a:pt x="378" y="3215"/>
                    </a:lnTo>
                    <a:lnTo>
                      <a:pt x="376" y="3171"/>
                    </a:lnTo>
                    <a:lnTo>
                      <a:pt x="375" y="3124"/>
                    </a:lnTo>
                    <a:lnTo>
                      <a:pt x="376" y="3074"/>
                    </a:lnTo>
                    <a:lnTo>
                      <a:pt x="378" y="3026"/>
                    </a:lnTo>
                    <a:lnTo>
                      <a:pt x="378" y="3021"/>
                    </a:lnTo>
                    <a:lnTo>
                      <a:pt x="378" y="3009"/>
                    </a:lnTo>
                    <a:lnTo>
                      <a:pt x="376" y="2995"/>
                    </a:lnTo>
                    <a:lnTo>
                      <a:pt x="376" y="2977"/>
                    </a:lnTo>
                    <a:lnTo>
                      <a:pt x="375" y="2961"/>
                    </a:lnTo>
                    <a:lnTo>
                      <a:pt x="375" y="2950"/>
                    </a:lnTo>
                    <a:lnTo>
                      <a:pt x="375" y="2943"/>
                    </a:lnTo>
                    <a:lnTo>
                      <a:pt x="375" y="2937"/>
                    </a:lnTo>
                    <a:lnTo>
                      <a:pt x="373" y="2922"/>
                    </a:lnTo>
                    <a:lnTo>
                      <a:pt x="371" y="2901"/>
                    </a:lnTo>
                    <a:lnTo>
                      <a:pt x="371" y="2875"/>
                    </a:lnTo>
                    <a:lnTo>
                      <a:pt x="373" y="2846"/>
                    </a:lnTo>
                    <a:lnTo>
                      <a:pt x="376" y="2817"/>
                    </a:lnTo>
                    <a:lnTo>
                      <a:pt x="381" y="2790"/>
                    </a:lnTo>
                    <a:lnTo>
                      <a:pt x="391" y="2767"/>
                    </a:lnTo>
                    <a:lnTo>
                      <a:pt x="389" y="2764"/>
                    </a:lnTo>
                    <a:lnTo>
                      <a:pt x="389" y="2751"/>
                    </a:lnTo>
                    <a:lnTo>
                      <a:pt x="387" y="2733"/>
                    </a:lnTo>
                    <a:lnTo>
                      <a:pt x="389" y="2716"/>
                    </a:lnTo>
                    <a:lnTo>
                      <a:pt x="394" y="2696"/>
                    </a:lnTo>
                    <a:lnTo>
                      <a:pt x="391" y="2674"/>
                    </a:lnTo>
                    <a:lnTo>
                      <a:pt x="389" y="2672"/>
                    </a:lnTo>
                    <a:lnTo>
                      <a:pt x="387" y="2666"/>
                    </a:lnTo>
                    <a:lnTo>
                      <a:pt x="384" y="2656"/>
                    </a:lnTo>
                    <a:lnTo>
                      <a:pt x="383" y="2640"/>
                    </a:lnTo>
                    <a:lnTo>
                      <a:pt x="381" y="2619"/>
                    </a:lnTo>
                    <a:lnTo>
                      <a:pt x="381" y="2593"/>
                    </a:lnTo>
                    <a:lnTo>
                      <a:pt x="386" y="2559"/>
                    </a:lnTo>
                    <a:lnTo>
                      <a:pt x="384" y="2556"/>
                    </a:lnTo>
                    <a:lnTo>
                      <a:pt x="383" y="2546"/>
                    </a:lnTo>
                    <a:lnTo>
                      <a:pt x="379" y="2530"/>
                    </a:lnTo>
                    <a:lnTo>
                      <a:pt x="379" y="2509"/>
                    </a:lnTo>
                    <a:lnTo>
                      <a:pt x="381" y="2483"/>
                    </a:lnTo>
                    <a:lnTo>
                      <a:pt x="387" y="2454"/>
                    </a:lnTo>
                    <a:lnTo>
                      <a:pt x="381" y="2451"/>
                    </a:lnTo>
                    <a:lnTo>
                      <a:pt x="383" y="2396"/>
                    </a:lnTo>
                    <a:lnTo>
                      <a:pt x="384" y="2391"/>
                    </a:lnTo>
                    <a:lnTo>
                      <a:pt x="384" y="2377"/>
                    </a:lnTo>
                    <a:lnTo>
                      <a:pt x="386" y="2356"/>
                    </a:lnTo>
                    <a:lnTo>
                      <a:pt x="387" y="2328"/>
                    </a:lnTo>
                    <a:lnTo>
                      <a:pt x="389" y="2299"/>
                    </a:lnTo>
                    <a:lnTo>
                      <a:pt x="391" y="2268"/>
                    </a:lnTo>
                    <a:lnTo>
                      <a:pt x="392" y="2241"/>
                    </a:lnTo>
                    <a:lnTo>
                      <a:pt x="392" y="2215"/>
                    </a:lnTo>
                    <a:lnTo>
                      <a:pt x="394" y="2196"/>
                    </a:lnTo>
                    <a:lnTo>
                      <a:pt x="394" y="2184"/>
                    </a:lnTo>
                    <a:lnTo>
                      <a:pt x="394" y="2171"/>
                    </a:lnTo>
                    <a:lnTo>
                      <a:pt x="394" y="2149"/>
                    </a:lnTo>
                    <a:lnTo>
                      <a:pt x="396" y="2117"/>
                    </a:lnTo>
                    <a:lnTo>
                      <a:pt x="397" y="2078"/>
                    </a:lnTo>
                    <a:lnTo>
                      <a:pt x="399" y="2034"/>
                    </a:lnTo>
                    <a:lnTo>
                      <a:pt x="402" y="1986"/>
                    </a:lnTo>
                    <a:lnTo>
                      <a:pt x="407" y="1937"/>
                    </a:lnTo>
                    <a:lnTo>
                      <a:pt x="413" y="1887"/>
                    </a:lnTo>
                    <a:lnTo>
                      <a:pt x="420" y="1839"/>
                    </a:lnTo>
                    <a:lnTo>
                      <a:pt x="429" y="1795"/>
                    </a:lnTo>
                    <a:lnTo>
                      <a:pt x="431" y="1790"/>
                    </a:lnTo>
                    <a:lnTo>
                      <a:pt x="433" y="1781"/>
                    </a:lnTo>
                    <a:lnTo>
                      <a:pt x="438" y="1766"/>
                    </a:lnTo>
                    <a:lnTo>
                      <a:pt x="441" y="1750"/>
                    </a:lnTo>
                    <a:lnTo>
                      <a:pt x="446" y="1737"/>
                    </a:lnTo>
                    <a:lnTo>
                      <a:pt x="449" y="1727"/>
                    </a:lnTo>
                    <a:lnTo>
                      <a:pt x="449" y="1724"/>
                    </a:lnTo>
                    <a:lnTo>
                      <a:pt x="449" y="1716"/>
                    </a:lnTo>
                    <a:lnTo>
                      <a:pt x="447" y="1702"/>
                    </a:lnTo>
                    <a:lnTo>
                      <a:pt x="447" y="1682"/>
                    </a:lnTo>
                    <a:lnTo>
                      <a:pt x="449" y="1656"/>
                    </a:lnTo>
                    <a:lnTo>
                      <a:pt x="450" y="1624"/>
                    </a:lnTo>
                    <a:lnTo>
                      <a:pt x="455" y="1585"/>
                    </a:lnTo>
                    <a:lnTo>
                      <a:pt x="462" y="1540"/>
                    </a:lnTo>
                    <a:lnTo>
                      <a:pt x="457" y="1539"/>
                    </a:lnTo>
                    <a:lnTo>
                      <a:pt x="447" y="1535"/>
                    </a:lnTo>
                    <a:lnTo>
                      <a:pt x="434" y="1530"/>
                    </a:lnTo>
                    <a:lnTo>
                      <a:pt x="423" y="1526"/>
                    </a:lnTo>
                    <a:lnTo>
                      <a:pt x="417" y="1521"/>
                    </a:lnTo>
                    <a:lnTo>
                      <a:pt x="413" y="1521"/>
                    </a:lnTo>
                    <a:lnTo>
                      <a:pt x="404" y="1518"/>
                    </a:lnTo>
                    <a:lnTo>
                      <a:pt x="389" y="1513"/>
                    </a:lnTo>
                    <a:lnTo>
                      <a:pt x="375" y="1505"/>
                    </a:lnTo>
                    <a:lnTo>
                      <a:pt x="358" y="1493"/>
                    </a:lnTo>
                    <a:lnTo>
                      <a:pt x="346" y="1479"/>
                    </a:lnTo>
                    <a:lnTo>
                      <a:pt x="344" y="1479"/>
                    </a:lnTo>
                    <a:lnTo>
                      <a:pt x="337" y="1479"/>
                    </a:lnTo>
                    <a:lnTo>
                      <a:pt x="329" y="1479"/>
                    </a:lnTo>
                    <a:lnTo>
                      <a:pt x="321" y="1474"/>
                    </a:lnTo>
                    <a:lnTo>
                      <a:pt x="315" y="1466"/>
                    </a:lnTo>
                    <a:lnTo>
                      <a:pt x="310" y="1453"/>
                    </a:lnTo>
                    <a:lnTo>
                      <a:pt x="308" y="1450"/>
                    </a:lnTo>
                    <a:lnTo>
                      <a:pt x="304" y="1442"/>
                    </a:lnTo>
                    <a:lnTo>
                      <a:pt x="297" y="1430"/>
                    </a:lnTo>
                    <a:lnTo>
                      <a:pt x="287" y="1416"/>
                    </a:lnTo>
                    <a:lnTo>
                      <a:pt x="279" y="1400"/>
                    </a:lnTo>
                    <a:lnTo>
                      <a:pt x="271" y="1385"/>
                    </a:lnTo>
                    <a:lnTo>
                      <a:pt x="263" y="1367"/>
                    </a:lnTo>
                    <a:lnTo>
                      <a:pt x="255" y="1343"/>
                    </a:lnTo>
                    <a:lnTo>
                      <a:pt x="247" y="1311"/>
                    </a:lnTo>
                    <a:lnTo>
                      <a:pt x="244" y="1274"/>
                    </a:lnTo>
                    <a:lnTo>
                      <a:pt x="244" y="1235"/>
                    </a:lnTo>
                    <a:lnTo>
                      <a:pt x="247" y="1193"/>
                    </a:lnTo>
                    <a:lnTo>
                      <a:pt x="249" y="1188"/>
                    </a:lnTo>
                    <a:lnTo>
                      <a:pt x="250" y="1179"/>
                    </a:lnTo>
                    <a:lnTo>
                      <a:pt x="253" y="1162"/>
                    </a:lnTo>
                    <a:lnTo>
                      <a:pt x="257" y="1146"/>
                    </a:lnTo>
                    <a:lnTo>
                      <a:pt x="260" y="1133"/>
                    </a:lnTo>
                    <a:lnTo>
                      <a:pt x="263" y="1124"/>
                    </a:lnTo>
                    <a:lnTo>
                      <a:pt x="262" y="1120"/>
                    </a:lnTo>
                    <a:lnTo>
                      <a:pt x="258" y="1114"/>
                    </a:lnTo>
                    <a:lnTo>
                      <a:pt x="255" y="1103"/>
                    </a:lnTo>
                    <a:lnTo>
                      <a:pt x="255" y="1086"/>
                    </a:lnTo>
                    <a:lnTo>
                      <a:pt x="262" y="1069"/>
                    </a:lnTo>
                    <a:lnTo>
                      <a:pt x="263" y="1064"/>
                    </a:lnTo>
                    <a:lnTo>
                      <a:pt x="265" y="1056"/>
                    </a:lnTo>
                    <a:lnTo>
                      <a:pt x="271" y="1046"/>
                    </a:lnTo>
                    <a:lnTo>
                      <a:pt x="279" y="1035"/>
                    </a:lnTo>
                    <a:lnTo>
                      <a:pt x="292" y="1028"/>
                    </a:lnTo>
                    <a:lnTo>
                      <a:pt x="291" y="1025"/>
                    </a:lnTo>
                    <a:lnTo>
                      <a:pt x="289" y="1015"/>
                    </a:lnTo>
                    <a:lnTo>
                      <a:pt x="289" y="1003"/>
                    </a:lnTo>
                    <a:lnTo>
                      <a:pt x="292" y="988"/>
                    </a:lnTo>
                    <a:lnTo>
                      <a:pt x="302" y="975"/>
                    </a:lnTo>
                    <a:lnTo>
                      <a:pt x="308" y="962"/>
                    </a:lnTo>
                    <a:lnTo>
                      <a:pt x="308" y="959"/>
                    </a:lnTo>
                    <a:lnTo>
                      <a:pt x="312" y="948"/>
                    </a:lnTo>
                    <a:lnTo>
                      <a:pt x="315" y="933"/>
                    </a:lnTo>
                    <a:lnTo>
                      <a:pt x="320" y="914"/>
                    </a:lnTo>
                    <a:lnTo>
                      <a:pt x="320" y="910"/>
                    </a:lnTo>
                    <a:lnTo>
                      <a:pt x="323" y="901"/>
                    </a:lnTo>
                    <a:lnTo>
                      <a:pt x="328" y="886"/>
                    </a:lnTo>
                    <a:lnTo>
                      <a:pt x="333" y="872"/>
                    </a:lnTo>
                    <a:lnTo>
                      <a:pt x="341" y="856"/>
                    </a:lnTo>
                    <a:lnTo>
                      <a:pt x="350" y="843"/>
                    </a:lnTo>
                    <a:lnTo>
                      <a:pt x="352" y="841"/>
                    </a:lnTo>
                    <a:lnTo>
                      <a:pt x="357" y="836"/>
                    </a:lnTo>
                    <a:lnTo>
                      <a:pt x="365" y="831"/>
                    </a:lnTo>
                    <a:lnTo>
                      <a:pt x="378" y="827"/>
                    </a:lnTo>
                    <a:lnTo>
                      <a:pt x="396" y="823"/>
                    </a:lnTo>
                    <a:lnTo>
                      <a:pt x="399" y="822"/>
                    </a:lnTo>
                    <a:lnTo>
                      <a:pt x="410" y="820"/>
                    </a:lnTo>
                    <a:lnTo>
                      <a:pt x="426" y="817"/>
                    </a:lnTo>
                    <a:lnTo>
                      <a:pt x="446" y="815"/>
                    </a:lnTo>
                    <a:lnTo>
                      <a:pt x="470" y="814"/>
                    </a:lnTo>
                    <a:lnTo>
                      <a:pt x="497" y="814"/>
                    </a:lnTo>
                    <a:lnTo>
                      <a:pt x="526" y="818"/>
                    </a:lnTo>
                    <a:lnTo>
                      <a:pt x="531" y="817"/>
                    </a:lnTo>
                    <a:lnTo>
                      <a:pt x="546" y="815"/>
                    </a:lnTo>
                    <a:lnTo>
                      <a:pt x="565" y="814"/>
                    </a:lnTo>
                    <a:lnTo>
                      <a:pt x="589" y="812"/>
                    </a:lnTo>
                    <a:lnTo>
                      <a:pt x="615" y="810"/>
                    </a:lnTo>
                    <a:lnTo>
                      <a:pt x="641" y="810"/>
                    </a:lnTo>
                    <a:lnTo>
                      <a:pt x="665" y="810"/>
                    </a:lnTo>
                    <a:lnTo>
                      <a:pt x="683" y="815"/>
                    </a:lnTo>
                    <a:lnTo>
                      <a:pt x="710" y="810"/>
                    </a:lnTo>
                    <a:lnTo>
                      <a:pt x="714" y="809"/>
                    </a:lnTo>
                    <a:lnTo>
                      <a:pt x="720" y="804"/>
                    </a:lnTo>
                    <a:lnTo>
                      <a:pt x="731" y="794"/>
                    </a:lnTo>
                    <a:lnTo>
                      <a:pt x="746" y="786"/>
                    </a:lnTo>
                    <a:lnTo>
                      <a:pt x="759" y="775"/>
                    </a:lnTo>
                    <a:lnTo>
                      <a:pt x="772" y="765"/>
                    </a:lnTo>
                    <a:lnTo>
                      <a:pt x="781" y="757"/>
                    </a:lnTo>
                    <a:lnTo>
                      <a:pt x="788" y="752"/>
                    </a:lnTo>
                    <a:lnTo>
                      <a:pt x="790" y="749"/>
                    </a:lnTo>
                    <a:lnTo>
                      <a:pt x="793" y="739"/>
                    </a:lnTo>
                    <a:lnTo>
                      <a:pt x="799" y="730"/>
                    </a:lnTo>
                    <a:lnTo>
                      <a:pt x="806" y="720"/>
                    </a:lnTo>
                    <a:lnTo>
                      <a:pt x="817" y="714"/>
                    </a:lnTo>
                    <a:lnTo>
                      <a:pt x="830" y="715"/>
                    </a:lnTo>
                    <a:lnTo>
                      <a:pt x="836" y="705"/>
                    </a:lnTo>
                    <a:lnTo>
                      <a:pt x="836" y="702"/>
                    </a:lnTo>
                    <a:lnTo>
                      <a:pt x="835" y="693"/>
                    </a:lnTo>
                    <a:lnTo>
                      <a:pt x="832" y="680"/>
                    </a:lnTo>
                    <a:lnTo>
                      <a:pt x="828" y="663"/>
                    </a:lnTo>
                    <a:lnTo>
                      <a:pt x="827" y="647"/>
                    </a:lnTo>
                    <a:lnTo>
                      <a:pt x="827" y="631"/>
                    </a:lnTo>
                    <a:lnTo>
                      <a:pt x="825" y="626"/>
                    </a:lnTo>
                    <a:lnTo>
                      <a:pt x="822" y="617"/>
                    </a:lnTo>
                    <a:lnTo>
                      <a:pt x="817" y="602"/>
                    </a:lnTo>
                    <a:lnTo>
                      <a:pt x="811" y="584"/>
                    </a:lnTo>
                    <a:lnTo>
                      <a:pt x="806" y="567"/>
                    </a:lnTo>
                    <a:lnTo>
                      <a:pt x="802" y="550"/>
                    </a:lnTo>
                    <a:lnTo>
                      <a:pt x="801" y="539"/>
                    </a:lnTo>
                    <a:lnTo>
                      <a:pt x="799" y="541"/>
                    </a:lnTo>
                    <a:lnTo>
                      <a:pt x="796" y="542"/>
                    </a:lnTo>
                    <a:lnTo>
                      <a:pt x="791" y="542"/>
                    </a:lnTo>
                    <a:lnTo>
                      <a:pt x="786" y="542"/>
                    </a:lnTo>
                    <a:lnTo>
                      <a:pt x="780" y="539"/>
                    </a:lnTo>
                    <a:lnTo>
                      <a:pt x="773" y="533"/>
                    </a:lnTo>
                    <a:lnTo>
                      <a:pt x="770" y="520"/>
                    </a:lnTo>
                    <a:lnTo>
                      <a:pt x="767" y="502"/>
                    </a:lnTo>
                    <a:lnTo>
                      <a:pt x="765" y="499"/>
                    </a:lnTo>
                    <a:lnTo>
                      <a:pt x="762" y="492"/>
                    </a:lnTo>
                    <a:lnTo>
                      <a:pt x="757" y="483"/>
                    </a:lnTo>
                    <a:lnTo>
                      <a:pt x="752" y="470"/>
                    </a:lnTo>
                    <a:lnTo>
                      <a:pt x="748" y="457"/>
                    </a:lnTo>
                    <a:lnTo>
                      <a:pt x="746" y="442"/>
                    </a:lnTo>
                    <a:lnTo>
                      <a:pt x="746" y="429"/>
                    </a:lnTo>
                    <a:lnTo>
                      <a:pt x="751" y="418"/>
                    </a:lnTo>
                    <a:lnTo>
                      <a:pt x="760" y="410"/>
                    </a:lnTo>
                    <a:lnTo>
                      <a:pt x="777" y="405"/>
                    </a:lnTo>
                    <a:lnTo>
                      <a:pt x="775" y="402"/>
                    </a:lnTo>
                    <a:lnTo>
                      <a:pt x="772" y="391"/>
                    </a:lnTo>
                    <a:lnTo>
                      <a:pt x="769" y="378"/>
                    </a:lnTo>
                    <a:lnTo>
                      <a:pt x="765" y="362"/>
                    </a:lnTo>
                    <a:lnTo>
                      <a:pt x="762" y="349"/>
                    </a:lnTo>
                    <a:lnTo>
                      <a:pt x="762" y="339"/>
                    </a:lnTo>
                    <a:lnTo>
                      <a:pt x="762" y="334"/>
                    </a:lnTo>
                    <a:lnTo>
                      <a:pt x="760" y="323"/>
                    </a:lnTo>
                    <a:lnTo>
                      <a:pt x="759" y="310"/>
                    </a:lnTo>
                    <a:lnTo>
                      <a:pt x="759" y="300"/>
                    </a:lnTo>
                    <a:lnTo>
                      <a:pt x="757" y="297"/>
                    </a:lnTo>
                    <a:lnTo>
                      <a:pt x="757" y="287"/>
                    </a:lnTo>
                    <a:lnTo>
                      <a:pt x="757" y="274"/>
                    </a:lnTo>
                    <a:lnTo>
                      <a:pt x="760" y="260"/>
                    </a:lnTo>
                    <a:lnTo>
                      <a:pt x="760" y="255"/>
                    </a:lnTo>
                    <a:lnTo>
                      <a:pt x="764" y="244"/>
                    </a:lnTo>
                    <a:lnTo>
                      <a:pt x="767" y="232"/>
                    </a:lnTo>
                    <a:lnTo>
                      <a:pt x="770" y="221"/>
                    </a:lnTo>
                    <a:lnTo>
                      <a:pt x="772" y="216"/>
                    </a:lnTo>
                    <a:lnTo>
                      <a:pt x="775" y="207"/>
                    </a:lnTo>
                    <a:lnTo>
                      <a:pt x="780" y="194"/>
                    </a:lnTo>
                    <a:lnTo>
                      <a:pt x="788" y="184"/>
                    </a:lnTo>
                    <a:lnTo>
                      <a:pt x="790" y="179"/>
                    </a:lnTo>
                    <a:lnTo>
                      <a:pt x="791" y="169"/>
                    </a:lnTo>
                    <a:lnTo>
                      <a:pt x="796" y="156"/>
                    </a:lnTo>
                    <a:lnTo>
                      <a:pt x="804" y="147"/>
                    </a:lnTo>
                    <a:lnTo>
                      <a:pt x="806" y="144"/>
                    </a:lnTo>
                    <a:lnTo>
                      <a:pt x="809" y="139"/>
                    </a:lnTo>
                    <a:lnTo>
                      <a:pt x="814" y="131"/>
                    </a:lnTo>
                    <a:lnTo>
                      <a:pt x="820" y="124"/>
                    </a:lnTo>
                    <a:lnTo>
                      <a:pt x="825" y="119"/>
                    </a:lnTo>
                    <a:lnTo>
                      <a:pt x="828" y="108"/>
                    </a:lnTo>
                    <a:lnTo>
                      <a:pt x="838" y="100"/>
                    </a:lnTo>
                    <a:lnTo>
                      <a:pt x="840" y="97"/>
                    </a:lnTo>
                    <a:lnTo>
                      <a:pt x="844" y="87"/>
                    </a:lnTo>
                    <a:lnTo>
                      <a:pt x="849" y="76"/>
                    </a:lnTo>
                    <a:lnTo>
                      <a:pt x="856" y="66"/>
                    </a:lnTo>
                    <a:lnTo>
                      <a:pt x="859" y="76"/>
                    </a:lnTo>
                    <a:lnTo>
                      <a:pt x="859" y="73"/>
                    </a:lnTo>
                    <a:lnTo>
                      <a:pt x="864" y="66"/>
                    </a:lnTo>
                    <a:lnTo>
                      <a:pt x="870" y="58"/>
                    </a:lnTo>
                    <a:lnTo>
                      <a:pt x="877" y="48"/>
                    </a:lnTo>
                    <a:lnTo>
                      <a:pt x="885" y="40"/>
                    </a:lnTo>
                    <a:lnTo>
                      <a:pt x="883" y="50"/>
                    </a:lnTo>
                    <a:lnTo>
                      <a:pt x="886" y="48"/>
                    </a:lnTo>
                    <a:lnTo>
                      <a:pt x="893" y="43"/>
                    </a:lnTo>
                    <a:lnTo>
                      <a:pt x="903" y="39"/>
                    </a:lnTo>
                    <a:lnTo>
                      <a:pt x="914" y="35"/>
                    </a:lnTo>
                    <a:lnTo>
                      <a:pt x="927" y="34"/>
                    </a:lnTo>
                    <a:lnTo>
                      <a:pt x="928" y="32"/>
                    </a:lnTo>
                    <a:lnTo>
                      <a:pt x="935" y="27"/>
                    </a:lnTo>
                    <a:lnTo>
                      <a:pt x="943" y="21"/>
                    </a:lnTo>
                    <a:lnTo>
                      <a:pt x="954" y="14"/>
                    </a:lnTo>
                    <a:lnTo>
                      <a:pt x="964" y="11"/>
                    </a:lnTo>
                    <a:lnTo>
                      <a:pt x="969" y="19"/>
                    </a:lnTo>
                    <a:lnTo>
                      <a:pt x="970" y="19"/>
                    </a:lnTo>
                    <a:lnTo>
                      <a:pt x="972" y="18"/>
                    </a:lnTo>
                    <a:lnTo>
                      <a:pt x="974" y="14"/>
                    </a:lnTo>
                    <a:lnTo>
                      <a:pt x="977" y="11"/>
                    </a:lnTo>
                    <a:lnTo>
                      <a:pt x="982" y="10"/>
                    </a:lnTo>
                    <a:lnTo>
                      <a:pt x="987" y="6"/>
                    </a:lnTo>
                    <a:lnTo>
                      <a:pt x="990" y="6"/>
                    </a:lnTo>
                    <a:lnTo>
                      <a:pt x="999" y="0"/>
                    </a:lnTo>
                    <a:lnTo>
                      <a:pt x="999" y="8"/>
                    </a:lnTo>
                    <a:lnTo>
                      <a:pt x="999" y="11"/>
                    </a:lnTo>
                    <a:lnTo>
                      <a:pt x="1001" y="14"/>
                    </a:lnTo>
                    <a:lnTo>
                      <a:pt x="1004" y="21"/>
                    </a:lnTo>
                    <a:lnTo>
                      <a:pt x="1006" y="27"/>
                    </a:lnTo>
                    <a:lnTo>
                      <a:pt x="1019" y="32"/>
                    </a:lnTo>
                    <a:lnTo>
                      <a:pt x="1016" y="19"/>
                    </a:lnTo>
                    <a:lnTo>
                      <a:pt x="1019" y="21"/>
                    </a:lnTo>
                    <a:lnTo>
                      <a:pt x="1027" y="26"/>
                    </a:lnTo>
                    <a:lnTo>
                      <a:pt x="1038" y="34"/>
                    </a:lnTo>
                    <a:lnTo>
                      <a:pt x="1048" y="43"/>
                    </a:lnTo>
                    <a:lnTo>
                      <a:pt x="1056" y="53"/>
                    </a:lnTo>
                    <a:lnTo>
                      <a:pt x="1058" y="53"/>
                    </a:lnTo>
                    <a:lnTo>
                      <a:pt x="1059" y="53"/>
                    </a:lnTo>
                    <a:lnTo>
                      <a:pt x="1062" y="53"/>
                    </a:lnTo>
                    <a:lnTo>
                      <a:pt x="1067" y="53"/>
                    </a:lnTo>
                    <a:lnTo>
                      <a:pt x="1070" y="55"/>
                    </a:lnTo>
                    <a:lnTo>
                      <a:pt x="1074" y="56"/>
                    </a:lnTo>
                    <a:lnTo>
                      <a:pt x="1079" y="60"/>
                    </a:lnTo>
                    <a:lnTo>
                      <a:pt x="1080" y="58"/>
                    </a:lnTo>
                    <a:lnTo>
                      <a:pt x="1087" y="58"/>
                    </a:lnTo>
                    <a:lnTo>
                      <a:pt x="1095" y="60"/>
                    </a:lnTo>
                    <a:lnTo>
                      <a:pt x="1103" y="66"/>
                    </a:lnTo>
                    <a:lnTo>
                      <a:pt x="1112" y="76"/>
                    </a:lnTo>
                    <a:lnTo>
                      <a:pt x="1116" y="77"/>
                    </a:lnTo>
                    <a:lnTo>
                      <a:pt x="1119" y="79"/>
                    </a:lnTo>
                    <a:lnTo>
                      <a:pt x="1122" y="82"/>
                    </a:lnTo>
                    <a:lnTo>
                      <a:pt x="1127" y="85"/>
                    </a:lnTo>
                    <a:lnTo>
                      <a:pt x="1130" y="89"/>
                    </a:lnTo>
                    <a:lnTo>
                      <a:pt x="1135" y="92"/>
                    </a:lnTo>
                    <a:lnTo>
                      <a:pt x="1138" y="92"/>
                    </a:lnTo>
                    <a:lnTo>
                      <a:pt x="1146" y="97"/>
                    </a:lnTo>
                    <a:lnTo>
                      <a:pt x="1156" y="103"/>
                    </a:lnTo>
                    <a:lnTo>
                      <a:pt x="1167" y="114"/>
                    </a:lnTo>
                    <a:lnTo>
                      <a:pt x="1177" y="127"/>
                    </a:lnTo>
                    <a:lnTo>
                      <a:pt x="1183" y="144"/>
                    </a:lnTo>
                    <a:lnTo>
                      <a:pt x="1185" y="145"/>
                    </a:lnTo>
                    <a:lnTo>
                      <a:pt x="1192" y="152"/>
                    </a:lnTo>
                    <a:lnTo>
                      <a:pt x="1200" y="163"/>
                    </a:lnTo>
                    <a:lnTo>
                      <a:pt x="1208" y="177"/>
                    </a:lnTo>
                    <a:lnTo>
                      <a:pt x="1216" y="195"/>
                    </a:lnTo>
                    <a:lnTo>
                      <a:pt x="1221" y="216"/>
                    </a:lnTo>
                    <a:lnTo>
                      <a:pt x="1221" y="239"/>
                    </a:lnTo>
                    <a:lnTo>
                      <a:pt x="1222" y="242"/>
                    </a:lnTo>
                    <a:lnTo>
                      <a:pt x="1224" y="252"/>
                    </a:lnTo>
                    <a:lnTo>
                      <a:pt x="1227" y="266"/>
                    </a:lnTo>
                    <a:lnTo>
                      <a:pt x="1227" y="286"/>
                    </a:lnTo>
                    <a:lnTo>
                      <a:pt x="1224" y="311"/>
                    </a:lnTo>
                    <a:lnTo>
                      <a:pt x="1224" y="315"/>
                    </a:lnTo>
                    <a:lnTo>
                      <a:pt x="1224" y="324"/>
                    </a:lnTo>
                    <a:lnTo>
                      <a:pt x="1222" y="336"/>
                    </a:lnTo>
                    <a:lnTo>
                      <a:pt x="1221" y="345"/>
                    </a:lnTo>
                    <a:lnTo>
                      <a:pt x="1221" y="349"/>
                    </a:lnTo>
                    <a:lnTo>
                      <a:pt x="1219" y="358"/>
                    </a:lnTo>
                    <a:lnTo>
                      <a:pt x="1217" y="371"/>
                    </a:lnTo>
                    <a:lnTo>
                      <a:pt x="1216" y="386"/>
                    </a:lnTo>
                    <a:lnTo>
                      <a:pt x="1214" y="397"/>
                    </a:lnTo>
                    <a:lnTo>
                      <a:pt x="1213" y="405"/>
                    </a:lnTo>
                    <a:lnTo>
                      <a:pt x="1217" y="405"/>
                    </a:lnTo>
                    <a:lnTo>
                      <a:pt x="1222" y="407"/>
                    </a:lnTo>
                    <a:lnTo>
                      <a:pt x="1229" y="408"/>
                    </a:lnTo>
                    <a:lnTo>
                      <a:pt x="1235" y="412"/>
                    </a:lnTo>
                    <a:lnTo>
                      <a:pt x="1242" y="418"/>
                    </a:lnTo>
                    <a:lnTo>
                      <a:pt x="1245" y="428"/>
                    </a:lnTo>
                    <a:lnTo>
                      <a:pt x="1246" y="441"/>
                    </a:lnTo>
                    <a:lnTo>
                      <a:pt x="1245" y="457"/>
                    </a:lnTo>
                    <a:lnTo>
                      <a:pt x="1240" y="478"/>
                    </a:lnTo>
                    <a:lnTo>
                      <a:pt x="1230" y="504"/>
                    </a:lnTo>
                    <a:lnTo>
                      <a:pt x="1229" y="507"/>
                    </a:lnTo>
                    <a:lnTo>
                      <a:pt x="1229" y="512"/>
                    </a:lnTo>
                    <a:lnTo>
                      <a:pt x="1225" y="520"/>
                    </a:lnTo>
                    <a:lnTo>
                      <a:pt x="1221" y="528"/>
                    </a:lnTo>
                    <a:lnTo>
                      <a:pt x="1214" y="536"/>
                    </a:lnTo>
                    <a:lnTo>
                      <a:pt x="1206" y="541"/>
                    </a:lnTo>
                    <a:lnTo>
                      <a:pt x="1195" y="541"/>
                    </a:lnTo>
                    <a:lnTo>
                      <a:pt x="1182" y="536"/>
                    </a:lnTo>
                    <a:lnTo>
                      <a:pt x="1180" y="539"/>
                    </a:lnTo>
                    <a:lnTo>
                      <a:pt x="1179" y="550"/>
                    </a:lnTo>
                    <a:lnTo>
                      <a:pt x="1175" y="565"/>
                    </a:lnTo>
                    <a:lnTo>
                      <a:pt x="1172" y="581"/>
                    </a:lnTo>
                    <a:lnTo>
                      <a:pt x="1169" y="599"/>
                    </a:lnTo>
                    <a:lnTo>
                      <a:pt x="1164" y="649"/>
                    </a:lnTo>
                    <a:lnTo>
                      <a:pt x="1163" y="652"/>
                    </a:lnTo>
                    <a:lnTo>
                      <a:pt x="1161" y="663"/>
                    </a:lnTo>
                    <a:lnTo>
                      <a:pt x="1159" y="676"/>
                    </a:lnTo>
                    <a:lnTo>
                      <a:pt x="1156" y="688"/>
                    </a:lnTo>
                    <a:lnTo>
                      <a:pt x="1153" y="697"/>
                    </a:lnTo>
                    <a:lnTo>
                      <a:pt x="1158" y="709"/>
                    </a:lnTo>
                    <a:lnTo>
                      <a:pt x="1159" y="709"/>
                    </a:lnTo>
                    <a:lnTo>
                      <a:pt x="1163" y="709"/>
                    </a:lnTo>
                    <a:lnTo>
                      <a:pt x="1169" y="712"/>
                    </a:lnTo>
                    <a:lnTo>
                      <a:pt x="1174" y="718"/>
                    </a:lnTo>
                    <a:lnTo>
                      <a:pt x="1180" y="730"/>
                    </a:lnTo>
                    <a:lnTo>
                      <a:pt x="1185" y="746"/>
                    </a:lnTo>
                    <a:lnTo>
                      <a:pt x="1187" y="749"/>
                    </a:lnTo>
                    <a:lnTo>
                      <a:pt x="1193" y="757"/>
                    </a:lnTo>
                    <a:lnTo>
                      <a:pt x="1201" y="768"/>
                    </a:lnTo>
                    <a:lnTo>
                      <a:pt x="1211" y="781"/>
                    </a:lnTo>
                    <a:lnTo>
                      <a:pt x="1221" y="793"/>
                    </a:lnTo>
                    <a:lnTo>
                      <a:pt x="1230" y="802"/>
                    </a:lnTo>
                    <a:lnTo>
                      <a:pt x="1232" y="804"/>
                    </a:lnTo>
                    <a:lnTo>
                      <a:pt x="1238" y="807"/>
                    </a:lnTo>
                    <a:lnTo>
                      <a:pt x="1246" y="812"/>
                    </a:lnTo>
                    <a:lnTo>
                      <a:pt x="1253" y="818"/>
                    </a:lnTo>
                    <a:lnTo>
                      <a:pt x="1256" y="823"/>
                    </a:lnTo>
                    <a:lnTo>
                      <a:pt x="1259" y="823"/>
                    </a:lnTo>
                    <a:lnTo>
                      <a:pt x="1266" y="822"/>
                    </a:lnTo>
                    <a:lnTo>
                      <a:pt x="1279" y="822"/>
                    </a:lnTo>
                    <a:lnTo>
                      <a:pt x="1298" y="822"/>
                    </a:lnTo>
                    <a:lnTo>
                      <a:pt x="1322" y="822"/>
                    </a:lnTo>
                    <a:lnTo>
                      <a:pt x="1351" y="825"/>
                    </a:lnTo>
                    <a:lnTo>
                      <a:pt x="1389" y="831"/>
                    </a:lnTo>
                    <a:lnTo>
                      <a:pt x="1432" y="841"/>
                    </a:lnTo>
                    <a:lnTo>
                      <a:pt x="1435" y="843"/>
                    </a:lnTo>
                    <a:lnTo>
                      <a:pt x="1448" y="844"/>
                    </a:lnTo>
                    <a:lnTo>
                      <a:pt x="1466" y="849"/>
                    </a:lnTo>
                    <a:lnTo>
                      <a:pt x="1487" y="854"/>
                    </a:lnTo>
                    <a:lnTo>
                      <a:pt x="1510" y="859"/>
                    </a:lnTo>
                    <a:lnTo>
                      <a:pt x="1531" y="865"/>
                    </a:lnTo>
                    <a:lnTo>
                      <a:pt x="1550" y="870"/>
                    </a:lnTo>
                    <a:lnTo>
                      <a:pt x="1563" y="875"/>
                    </a:lnTo>
                    <a:lnTo>
                      <a:pt x="1571" y="878"/>
                    </a:lnTo>
                    <a:lnTo>
                      <a:pt x="1573" y="878"/>
                    </a:lnTo>
                    <a:lnTo>
                      <a:pt x="1579" y="880"/>
                    </a:lnTo>
                    <a:lnTo>
                      <a:pt x="1589" y="881"/>
                    </a:lnTo>
                    <a:lnTo>
                      <a:pt x="1598" y="886"/>
                    </a:lnTo>
                    <a:lnTo>
                      <a:pt x="1610" y="894"/>
                    </a:lnTo>
                    <a:lnTo>
                      <a:pt x="1618" y="907"/>
                    </a:lnTo>
                    <a:lnTo>
                      <a:pt x="1623" y="927"/>
                    </a:lnTo>
                    <a:lnTo>
                      <a:pt x="1624" y="930"/>
                    </a:lnTo>
                    <a:lnTo>
                      <a:pt x="1628" y="941"/>
                    </a:lnTo>
                    <a:lnTo>
                      <a:pt x="1632" y="956"/>
                    </a:lnTo>
                    <a:lnTo>
                      <a:pt x="1637" y="972"/>
                    </a:lnTo>
                    <a:lnTo>
                      <a:pt x="1640" y="990"/>
                    </a:lnTo>
                    <a:lnTo>
                      <a:pt x="1640" y="1007"/>
                    </a:lnTo>
                    <a:lnTo>
                      <a:pt x="1642" y="1009"/>
                    </a:lnTo>
                    <a:lnTo>
                      <a:pt x="1645" y="1012"/>
                    </a:lnTo>
                    <a:lnTo>
                      <a:pt x="1652" y="1020"/>
                    </a:lnTo>
                    <a:lnTo>
                      <a:pt x="1657" y="1032"/>
                    </a:lnTo>
                    <a:lnTo>
                      <a:pt x="1660" y="1048"/>
                    </a:lnTo>
                    <a:lnTo>
                      <a:pt x="1661" y="1070"/>
                    </a:lnTo>
                    <a:lnTo>
                      <a:pt x="1665" y="1072"/>
                    </a:lnTo>
                    <a:lnTo>
                      <a:pt x="1673" y="1077"/>
                    </a:lnTo>
                    <a:lnTo>
                      <a:pt x="1681" y="1085"/>
                    </a:lnTo>
                    <a:lnTo>
                      <a:pt x="1689" y="1096"/>
                    </a:lnTo>
                    <a:lnTo>
                      <a:pt x="1694" y="1111"/>
                    </a:lnTo>
                    <a:lnTo>
                      <a:pt x="1692" y="1128"/>
                    </a:lnTo>
                    <a:lnTo>
                      <a:pt x="1684" y="1146"/>
                    </a:lnTo>
                    <a:lnTo>
                      <a:pt x="1699" y="1229"/>
                    </a:lnTo>
                    <a:lnTo>
                      <a:pt x="1700" y="1233"/>
                    </a:lnTo>
                    <a:lnTo>
                      <a:pt x="1703" y="1246"/>
                    </a:lnTo>
                    <a:lnTo>
                      <a:pt x="1708" y="1267"/>
                    </a:lnTo>
                    <a:lnTo>
                      <a:pt x="1715" y="1293"/>
                    </a:lnTo>
                    <a:lnTo>
                      <a:pt x="1720" y="1324"/>
                    </a:lnTo>
                    <a:lnTo>
                      <a:pt x="1723" y="1358"/>
                    </a:lnTo>
                    <a:lnTo>
                      <a:pt x="1724" y="1395"/>
                    </a:lnTo>
                    <a:lnTo>
                      <a:pt x="1723" y="1432"/>
                    </a:lnTo>
                    <a:lnTo>
                      <a:pt x="1720" y="1468"/>
                    </a:lnTo>
                    <a:lnTo>
                      <a:pt x="1720" y="1471"/>
                    </a:lnTo>
                    <a:lnTo>
                      <a:pt x="1723" y="1480"/>
                    </a:lnTo>
                    <a:lnTo>
                      <a:pt x="1724" y="1493"/>
                    </a:lnTo>
                    <a:lnTo>
                      <a:pt x="1724" y="1508"/>
                    </a:lnTo>
                    <a:lnTo>
                      <a:pt x="1721" y="1526"/>
                    </a:lnTo>
                    <a:lnTo>
                      <a:pt x="1711" y="1543"/>
                    </a:lnTo>
                    <a:lnTo>
                      <a:pt x="1695" y="1561"/>
                    </a:lnTo>
                    <a:lnTo>
                      <a:pt x="1694" y="1564"/>
                    </a:lnTo>
                    <a:lnTo>
                      <a:pt x="1689" y="1572"/>
                    </a:lnTo>
                    <a:lnTo>
                      <a:pt x="1681" y="1585"/>
                    </a:lnTo>
                    <a:lnTo>
                      <a:pt x="1669" y="1600"/>
                    </a:lnTo>
                    <a:lnTo>
                      <a:pt x="1658" y="1614"/>
                    </a:lnTo>
                    <a:lnTo>
                      <a:pt x="1647" y="1629"/>
                    </a:lnTo>
                    <a:lnTo>
                      <a:pt x="1636" y="1640"/>
                    </a:lnTo>
                    <a:lnTo>
                      <a:pt x="1624" y="1648"/>
                    </a:lnTo>
                    <a:lnTo>
                      <a:pt x="1616" y="1650"/>
                    </a:lnTo>
                    <a:lnTo>
                      <a:pt x="1611" y="1650"/>
                    </a:lnTo>
                    <a:lnTo>
                      <a:pt x="1598" y="1650"/>
                    </a:lnTo>
                    <a:lnTo>
                      <a:pt x="1584" y="1650"/>
                    </a:lnTo>
                    <a:lnTo>
                      <a:pt x="1569" y="1648"/>
                    </a:lnTo>
                    <a:lnTo>
                      <a:pt x="1560" y="1644"/>
                    </a:lnTo>
                    <a:lnTo>
                      <a:pt x="1556" y="1645"/>
                    </a:lnTo>
                    <a:lnTo>
                      <a:pt x="1548" y="1648"/>
                    </a:lnTo>
                    <a:lnTo>
                      <a:pt x="1535" y="1652"/>
                    </a:lnTo>
                    <a:lnTo>
                      <a:pt x="1519" y="1652"/>
                    </a:lnTo>
                    <a:lnTo>
                      <a:pt x="1503" y="1647"/>
                    </a:lnTo>
                    <a:lnTo>
                      <a:pt x="1510" y="1771"/>
                    </a:lnTo>
                    <a:lnTo>
                      <a:pt x="1516" y="1790"/>
                    </a:lnTo>
                    <a:lnTo>
                      <a:pt x="1516" y="1795"/>
                    </a:lnTo>
                    <a:lnTo>
                      <a:pt x="1519" y="1807"/>
                    </a:lnTo>
                    <a:lnTo>
                      <a:pt x="1523" y="1824"/>
                    </a:lnTo>
                    <a:lnTo>
                      <a:pt x="1527" y="1845"/>
                    </a:lnTo>
                    <a:lnTo>
                      <a:pt x="1529" y="1866"/>
                    </a:lnTo>
                    <a:lnTo>
                      <a:pt x="1531" y="1887"/>
                    </a:lnTo>
                    <a:lnTo>
                      <a:pt x="1531" y="1905"/>
                    </a:lnTo>
                    <a:lnTo>
                      <a:pt x="1526" y="1918"/>
                    </a:lnTo>
                    <a:lnTo>
                      <a:pt x="1516" y="1905"/>
                    </a:lnTo>
                    <a:lnTo>
                      <a:pt x="1516" y="1912"/>
                    </a:lnTo>
                    <a:lnTo>
                      <a:pt x="1516" y="1926"/>
                    </a:lnTo>
                    <a:lnTo>
                      <a:pt x="1514" y="1947"/>
                    </a:lnTo>
                    <a:lnTo>
                      <a:pt x="1514" y="1971"/>
                    </a:lnTo>
                    <a:lnTo>
                      <a:pt x="1514" y="1999"/>
                    </a:lnTo>
                    <a:lnTo>
                      <a:pt x="1514" y="2026"/>
                    </a:lnTo>
                    <a:lnTo>
                      <a:pt x="1514" y="2050"/>
                    </a:lnTo>
                    <a:lnTo>
                      <a:pt x="1513" y="2068"/>
                    </a:lnTo>
                    <a:lnTo>
                      <a:pt x="1511" y="2079"/>
                    </a:lnTo>
                    <a:lnTo>
                      <a:pt x="1513" y="2084"/>
                    </a:lnTo>
                    <a:lnTo>
                      <a:pt x="1514" y="2099"/>
                    </a:lnTo>
                    <a:lnTo>
                      <a:pt x="1518" y="2121"/>
                    </a:lnTo>
                    <a:lnTo>
                      <a:pt x="1521" y="2151"/>
                    </a:lnTo>
                    <a:lnTo>
                      <a:pt x="1526" y="2183"/>
                    </a:lnTo>
                    <a:lnTo>
                      <a:pt x="1531" y="2218"/>
                    </a:lnTo>
                    <a:lnTo>
                      <a:pt x="1534" y="2255"/>
                    </a:lnTo>
                    <a:lnTo>
                      <a:pt x="1539" y="2291"/>
                    </a:lnTo>
                    <a:lnTo>
                      <a:pt x="1542" y="2325"/>
                    </a:lnTo>
                    <a:lnTo>
                      <a:pt x="1545" y="2354"/>
                    </a:lnTo>
                    <a:lnTo>
                      <a:pt x="1548" y="2377"/>
                    </a:lnTo>
                    <a:lnTo>
                      <a:pt x="1550" y="2391"/>
                    </a:lnTo>
                    <a:lnTo>
                      <a:pt x="1550" y="2394"/>
                    </a:lnTo>
                    <a:lnTo>
                      <a:pt x="1553" y="2402"/>
                    </a:lnTo>
                    <a:lnTo>
                      <a:pt x="1556" y="2414"/>
                    </a:lnTo>
                    <a:lnTo>
                      <a:pt x="1560" y="2427"/>
                    </a:lnTo>
                    <a:lnTo>
                      <a:pt x="1563" y="2438"/>
                    </a:lnTo>
                    <a:lnTo>
                      <a:pt x="1563" y="2448"/>
                    </a:lnTo>
                    <a:lnTo>
                      <a:pt x="1560" y="2451"/>
                    </a:lnTo>
                    <a:lnTo>
                      <a:pt x="1556" y="2452"/>
                    </a:lnTo>
                    <a:lnTo>
                      <a:pt x="1548" y="2456"/>
                    </a:lnTo>
                    <a:lnTo>
                      <a:pt x="1539" y="2461"/>
                    </a:lnTo>
                    <a:lnTo>
                      <a:pt x="1526" y="2461"/>
                    </a:lnTo>
                    <a:lnTo>
                      <a:pt x="1527" y="2464"/>
                    </a:lnTo>
                    <a:lnTo>
                      <a:pt x="1531" y="2473"/>
                    </a:lnTo>
                    <a:lnTo>
                      <a:pt x="1534" y="2486"/>
                    </a:lnTo>
                    <a:lnTo>
                      <a:pt x="1539" y="2501"/>
                    </a:lnTo>
                    <a:lnTo>
                      <a:pt x="1542" y="2515"/>
                    </a:lnTo>
                    <a:lnTo>
                      <a:pt x="1544" y="2528"/>
                    </a:lnTo>
                    <a:lnTo>
                      <a:pt x="1544" y="2538"/>
                    </a:lnTo>
                    <a:lnTo>
                      <a:pt x="1545" y="2541"/>
                    </a:lnTo>
                    <a:lnTo>
                      <a:pt x="1548" y="2553"/>
                    </a:lnTo>
                    <a:lnTo>
                      <a:pt x="1552" y="2569"/>
                    </a:lnTo>
                    <a:lnTo>
                      <a:pt x="1556" y="2590"/>
                    </a:lnTo>
                    <a:lnTo>
                      <a:pt x="1560" y="2614"/>
                    </a:lnTo>
                    <a:lnTo>
                      <a:pt x="1563" y="2638"/>
                    </a:lnTo>
                    <a:lnTo>
                      <a:pt x="1565" y="2662"/>
                    </a:lnTo>
                    <a:lnTo>
                      <a:pt x="1563" y="2685"/>
                    </a:lnTo>
                    <a:lnTo>
                      <a:pt x="1558" y="2704"/>
                    </a:lnTo>
                    <a:lnTo>
                      <a:pt x="1558" y="2709"/>
                    </a:lnTo>
                    <a:lnTo>
                      <a:pt x="1560" y="2724"/>
                    </a:lnTo>
                    <a:lnTo>
                      <a:pt x="1561" y="2746"/>
                    </a:lnTo>
                    <a:lnTo>
                      <a:pt x="1561" y="2775"/>
                    </a:lnTo>
                    <a:lnTo>
                      <a:pt x="1561" y="2809"/>
                    </a:lnTo>
                    <a:lnTo>
                      <a:pt x="1560" y="2846"/>
                    </a:lnTo>
                    <a:lnTo>
                      <a:pt x="1560" y="2851"/>
                    </a:lnTo>
                    <a:lnTo>
                      <a:pt x="1560" y="2867"/>
                    </a:lnTo>
                    <a:lnTo>
                      <a:pt x="1560" y="2890"/>
                    </a:lnTo>
                    <a:lnTo>
                      <a:pt x="1558" y="2921"/>
                    </a:lnTo>
                    <a:lnTo>
                      <a:pt x="1558" y="2955"/>
                    </a:lnTo>
                    <a:lnTo>
                      <a:pt x="1556" y="2990"/>
                    </a:lnTo>
                    <a:lnTo>
                      <a:pt x="1555" y="3029"/>
                    </a:lnTo>
                    <a:lnTo>
                      <a:pt x="1553" y="3064"/>
                    </a:lnTo>
                    <a:lnTo>
                      <a:pt x="1552" y="3098"/>
                    </a:lnTo>
                    <a:lnTo>
                      <a:pt x="1550" y="3129"/>
                    </a:lnTo>
                    <a:lnTo>
                      <a:pt x="1550" y="3134"/>
                    </a:lnTo>
                    <a:lnTo>
                      <a:pt x="1548" y="3148"/>
                    </a:lnTo>
                    <a:lnTo>
                      <a:pt x="1548" y="3171"/>
                    </a:lnTo>
                    <a:lnTo>
                      <a:pt x="1547" y="3200"/>
                    </a:lnTo>
                    <a:lnTo>
                      <a:pt x="1547" y="3234"/>
                    </a:lnTo>
                    <a:lnTo>
                      <a:pt x="1545" y="3271"/>
                    </a:lnTo>
                    <a:lnTo>
                      <a:pt x="1544" y="3310"/>
                    </a:lnTo>
                    <a:lnTo>
                      <a:pt x="1542" y="3349"/>
                    </a:lnTo>
                    <a:lnTo>
                      <a:pt x="1540" y="3386"/>
                    </a:lnTo>
                    <a:lnTo>
                      <a:pt x="1537" y="3421"/>
                    </a:lnTo>
                    <a:lnTo>
                      <a:pt x="1535" y="3450"/>
                    </a:lnTo>
                    <a:lnTo>
                      <a:pt x="1534" y="3474"/>
                    </a:lnTo>
                    <a:lnTo>
                      <a:pt x="1532" y="3568"/>
                    </a:lnTo>
                    <a:lnTo>
                      <a:pt x="1556" y="3877"/>
                    </a:lnTo>
                    <a:lnTo>
                      <a:pt x="1558" y="3881"/>
                    </a:lnTo>
                    <a:lnTo>
                      <a:pt x="1560" y="3896"/>
                    </a:lnTo>
                    <a:lnTo>
                      <a:pt x="1563" y="3919"/>
                    </a:lnTo>
                    <a:lnTo>
                      <a:pt x="1566" y="3946"/>
                    </a:lnTo>
                    <a:lnTo>
                      <a:pt x="1571" y="3975"/>
                    </a:lnTo>
                    <a:lnTo>
                      <a:pt x="1574" y="4007"/>
                    </a:lnTo>
                    <a:lnTo>
                      <a:pt x="1579" y="4038"/>
                    </a:lnTo>
                    <a:lnTo>
                      <a:pt x="1582" y="4067"/>
                    </a:lnTo>
                    <a:lnTo>
                      <a:pt x="1584" y="4091"/>
                    </a:lnTo>
                    <a:lnTo>
                      <a:pt x="1586" y="4109"/>
                    </a:lnTo>
                    <a:lnTo>
                      <a:pt x="1586" y="4114"/>
                    </a:lnTo>
                    <a:lnTo>
                      <a:pt x="1589" y="4125"/>
                    </a:lnTo>
                    <a:lnTo>
                      <a:pt x="1594" y="4143"/>
                    </a:lnTo>
                    <a:lnTo>
                      <a:pt x="1598" y="4164"/>
                    </a:lnTo>
                    <a:lnTo>
                      <a:pt x="1603" y="4190"/>
                    </a:lnTo>
                    <a:lnTo>
                      <a:pt x="1610" y="4217"/>
                    </a:lnTo>
                    <a:lnTo>
                      <a:pt x="1615" y="4245"/>
                    </a:lnTo>
                    <a:lnTo>
                      <a:pt x="1619" y="4270"/>
                    </a:lnTo>
                    <a:lnTo>
                      <a:pt x="1623" y="4293"/>
                    </a:lnTo>
                    <a:lnTo>
                      <a:pt x="1624" y="4312"/>
                    </a:lnTo>
                    <a:lnTo>
                      <a:pt x="1626" y="4317"/>
                    </a:lnTo>
                    <a:lnTo>
                      <a:pt x="1629" y="4332"/>
                    </a:lnTo>
                    <a:lnTo>
                      <a:pt x="1632" y="4351"/>
                    </a:lnTo>
                    <a:lnTo>
                      <a:pt x="1639" y="4379"/>
                    </a:lnTo>
                    <a:lnTo>
                      <a:pt x="1644" y="4409"/>
                    </a:lnTo>
                    <a:lnTo>
                      <a:pt x="1648" y="4443"/>
                    </a:lnTo>
                    <a:lnTo>
                      <a:pt x="1653" y="4479"/>
                    </a:lnTo>
                    <a:lnTo>
                      <a:pt x="1658" y="4514"/>
                    </a:lnTo>
                    <a:lnTo>
                      <a:pt x="1660" y="4550"/>
                    </a:lnTo>
                    <a:lnTo>
                      <a:pt x="1660" y="4580"/>
                    </a:lnTo>
                    <a:lnTo>
                      <a:pt x="1657" y="4608"/>
                    </a:lnTo>
                    <a:lnTo>
                      <a:pt x="1652" y="4629"/>
                    </a:lnTo>
                    <a:lnTo>
                      <a:pt x="1652" y="4634"/>
                    </a:lnTo>
                    <a:lnTo>
                      <a:pt x="1653" y="4645"/>
                    </a:lnTo>
                    <a:lnTo>
                      <a:pt x="1657" y="4663"/>
                    </a:lnTo>
                    <a:lnTo>
                      <a:pt x="1658" y="4684"/>
                    </a:lnTo>
                    <a:lnTo>
                      <a:pt x="1661" y="4708"/>
                    </a:lnTo>
                    <a:lnTo>
                      <a:pt x="1663" y="4731"/>
                    </a:lnTo>
                    <a:lnTo>
                      <a:pt x="1663" y="4752"/>
                    </a:lnTo>
                    <a:lnTo>
                      <a:pt x="1669" y="4786"/>
                    </a:lnTo>
                    <a:lnTo>
                      <a:pt x="1671" y="4789"/>
                    </a:lnTo>
                    <a:lnTo>
                      <a:pt x="1678" y="4798"/>
                    </a:lnTo>
                    <a:lnTo>
                      <a:pt x="1687" y="4813"/>
                    </a:lnTo>
                    <a:lnTo>
                      <a:pt x="1700" y="4831"/>
                    </a:lnTo>
                    <a:lnTo>
                      <a:pt x="1720" y="4850"/>
                    </a:lnTo>
                    <a:lnTo>
                      <a:pt x="1723" y="4852"/>
                    </a:lnTo>
                    <a:lnTo>
                      <a:pt x="1732" y="4858"/>
                    </a:lnTo>
                    <a:lnTo>
                      <a:pt x="1747" y="4870"/>
                    </a:lnTo>
                    <a:lnTo>
                      <a:pt x="1766" y="4882"/>
                    </a:lnTo>
                    <a:lnTo>
                      <a:pt x="1786" y="4897"/>
                    </a:lnTo>
                    <a:lnTo>
                      <a:pt x="1807" y="4913"/>
                    </a:lnTo>
                    <a:lnTo>
                      <a:pt x="1828" y="4929"/>
                    </a:lnTo>
                    <a:lnTo>
                      <a:pt x="1845" y="4947"/>
                    </a:lnTo>
                    <a:lnTo>
                      <a:pt x="1858" y="4963"/>
                    </a:lnTo>
                    <a:lnTo>
                      <a:pt x="1866" y="4976"/>
                    </a:lnTo>
                    <a:lnTo>
                      <a:pt x="1870" y="4979"/>
                    </a:lnTo>
                    <a:lnTo>
                      <a:pt x="1875" y="4986"/>
                    </a:lnTo>
                    <a:lnTo>
                      <a:pt x="1881" y="4995"/>
                    </a:lnTo>
                    <a:lnTo>
                      <a:pt x="1886" y="5008"/>
                    </a:lnTo>
                    <a:lnTo>
                      <a:pt x="1887" y="5023"/>
                    </a:lnTo>
                    <a:lnTo>
                      <a:pt x="1891" y="5025"/>
                    </a:lnTo>
                    <a:lnTo>
                      <a:pt x="1896" y="5026"/>
                    </a:lnTo>
                    <a:lnTo>
                      <a:pt x="1899" y="5031"/>
                    </a:lnTo>
                    <a:lnTo>
                      <a:pt x="1902" y="5041"/>
                    </a:lnTo>
                    <a:lnTo>
                      <a:pt x="1905" y="5054"/>
                    </a:lnTo>
                    <a:lnTo>
                      <a:pt x="1905" y="5073"/>
                    </a:lnTo>
                    <a:lnTo>
                      <a:pt x="1904" y="5099"/>
                    </a:lnTo>
                    <a:lnTo>
                      <a:pt x="1900" y="5100"/>
                    </a:lnTo>
                    <a:lnTo>
                      <a:pt x="1894" y="5104"/>
                    </a:lnTo>
                    <a:lnTo>
                      <a:pt x="1881" y="5108"/>
                    </a:lnTo>
                    <a:lnTo>
                      <a:pt x="1865" y="5113"/>
                    </a:lnTo>
                    <a:lnTo>
                      <a:pt x="1844" y="5118"/>
                    </a:lnTo>
                    <a:lnTo>
                      <a:pt x="1818" y="5121"/>
                    </a:lnTo>
                    <a:lnTo>
                      <a:pt x="1787" y="5123"/>
                    </a:lnTo>
                    <a:lnTo>
                      <a:pt x="1753" y="5121"/>
                    </a:lnTo>
                    <a:lnTo>
                      <a:pt x="1713" y="5117"/>
                    </a:lnTo>
                    <a:lnTo>
                      <a:pt x="1669" y="5107"/>
                    </a:lnTo>
                    <a:lnTo>
                      <a:pt x="1621" y="5091"/>
                    </a:lnTo>
                    <a:lnTo>
                      <a:pt x="1568" y="5070"/>
                    </a:lnTo>
                    <a:lnTo>
                      <a:pt x="1563" y="5068"/>
                    </a:lnTo>
                    <a:lnTo>
                      <a:pt x="1553" y="5062"/>
                    </a:lnTo>
                    <a:lnTo>
                      <a:pt x="1539" y="5054"/>
                    </a:lnTo>
                    <a:lnTo>
                      <a:pt x="1523" y="5042"/>
                    </a:lnTo>
                    <a:lnTo>
                      <a:pt x="1505" y="5028"/>
                    </a:lnTo>
                    <a:lnTo>
                      <a:pt x="1490" y="5010"/>
                    </a:lnTo>
                    <a:lnTo>
                      <a:pt x="1477" y="4991"/>
                    </a:lnTo>
                    <a:lnTo>
                      <a:pt x="1456" y="4968"/>
                    </a:lnTo>
                    <a:lnTo>
                      <a:pt x="1421" y="4987"/>
                    </a:lnTo>
                    <a:lnTo>
                      <a:pt x="1416" y="4987"/>
                    </a:lnTo>
                    <a:lnTo>
                      <a:pt x="1405" y="4984"/>
                    </a:lnTo>
                    <a:lnTo>
                      <a:pt x="1389" y="4981"/>
                    </a:lnTo>
                    <a:lnTo>
                      <a:pt x="1369" y="4976"/>
                    </a:lnTo>
                    <a:lnTo>
                      <a:pt x="1347" y="4970"/>
                    </a:lnTo>
                    <a:lnTo>
                      <a:pt x="1326" y="4963"/>
                    </a:lnTo>
                    <a:lnTo>
                      <a:pt x="1308" y="4955"/>
                    </a:lnTo>
                    <a:lnTo>
                      <a:pt x="1292" y="4947"/>
                    </a:lnTo>
                    <a:lnTo>
                      <a:pt x="1284" y="4939"/>
                    </a:lnTo>
                    <a:lnTo>
                      <a:pt x="1284" y="4936"/>
                    </a:lnTo>
                    <a:lnTo>
                      <a:pt x="1282" y="4924"/>
                    </a:lnTo>
                    <a:lnTo>
                      <a:pt x="1282" y="4910"/>
                    </a:lnTo>
                    <a:lnTo>
                      <a:pt x="1280" y="4894"/>
                    </a:lnTo>
                    <a:lnTo>
                      <a:pt x="1282" y="4878"/>
                    </a:lnTo>
                    <a:lnTo>
                      <a:pt x="1284" y="4865"/>
                    </a:lnTo>
                    <a:lnTo>
                      <a:pt x="1287" y="4857"/>
                    </a:lnTo>
                    <a:lnTo>
                      <a:pt x="1287" y="4853"/>
                    </a:lnTo>
                    <a:lnTo>
                      <a:pt x="1285" y="4842"/>
                    </a:lnTo>
                    <a:lnTo>
                      <a:pt x="1284" y="4824"/>
                    </a:lnTo>
                    <a:lnTo>
                      <a:pt x="1280" y="4805"/>
                    </a:lnTo>
                    <a:lnTo>
                      <a:pt x="1274" y="4782"/>
                    </a:lnTo>
                    <a:lnTo>
                      <a:pt x="1266" y="4761"/>
                    </a:lnTo>
                    <a:lnTo>
                      <a:pt x="1256" y="4732"/>
                    </a:lnTo>
                    <a:lnTo>
                      <a:pt x="1250" y="4703"/>
                    </a:lnTo>
                    <a:lnTo>
                      <a:pt x="1248" y="4673"/>
                    </a:lnTo>
                    <a:lnTo>
                      <a:pt x="1250" y="4643"/>
                    </a:lnTo>
                    <a:lnTo>
                      <a:pt x="1253" y="4621"/>
                    </a:lnTo>
                    <a:lnTo>
                      <a:pt x="1251" y="4618"/>
                    </a:lnTo>
                    <a:lnTo>
                      <a:pt x="1248" y="4608"/>
                    </a:lnTo>
                    <a:lnTo>
                      <a:pt x="1242" y="4592"/>
                    </a:lnTo>
                    <a:lnTo>
                      <a:pt x="1235" y="4572"/>
                    </a:lnTo>
                    <a:lnTo>
                      <a:pt x="1227" y="4550"/>
                    </a:lnTo>
                    <a:lnTo>
                      <a:pt x="1219" y="4526"/>
                    </a:lnTo>
                    <a:lnTo>
                      <a:pt x="1211" y="4501"/>
                    </a:lnTo>
                    <a:lnTo>
                      <a:pt x="1203" y="4479"/>
                    </a:lnTo>
                    <a:lnTo>
                      <a:pt x="1196" y="4458"/>
                    </a:lnTo>
                    <a:lnTo>
                      <a:pt x="1190" y="4442"/>
                    </a:lnTo>
                    <a:lnTo>
                      <a:pt x="1188" y="4437"/>
                    </a:lnTo>
                    <a:lnTo>
                      <a:pt x="1185" y="4427"/>
                    </a:lnTo>
                    <a:lnTo>
                      <a:pt x="1180" y="4411"/>
                    </a:lnTo>
                    <a:lnTo>
                      <a:pt x="1174" y="4390"/>
                    </a:lnTo>
                    <a:lnTo>
                      <a:pt x="1169" y="4366"/>
                    </a:lnTo>
                    <a:lnTo>
                      <a:pt x="1166" y="4340"/>
                    </a:lnTo>
                    <a:lnTo>
                      <a:pt x="1164" y="4312"/>
                    </a:lnTo>
                    <a:lnTo>
                      <a:pt x="1166" y="4285"/>
                    </a:lnTo>
                    <a:lnTo>
                      <a:pt x="1166" y="4280"/>
                    </a:lnTo>
                    <a:lnTo>
                      <a:pt x="1164" y="4267"/>
                    </a:lnTo>
                    <a:lnTo>
                      <a:pt x="1163" y="4248"/>
                    </a:lnTo>
                    <a:lnTo>
                      <a:pt x="1161" y="4222"/>
                    </a:lnTo>
                    <a:lnTo>
                      <a:pt x="1158" y="4195"/>
                    </a:lnTo>
                    <a:lnTo>
                      <a:pt x="1153" y="4167"/>
                    </a:lnTo>
                    <a:lnTo>
                      <a:pt x="1148" y="4141"/>
                    </a:lnTo>
                    <a:lnTo>
                      <a:pt x="1142" y="4119"/>
                    </a:lnTo>
                    <a:lnTo>
                      <a:pt x="1142" y="4112"/>
                    </a:lnTo>
                    <a:lnTo>
                      <a:pt x="1140" y="4099"/>
                    </a:lnTo>
                    <a:lnTo>
                      <a:pt x="1135" y="4078"/>
                    </a:lnTo>
                    <a:lnTo>
                      <a:pt x="1132" y="4053"/>
                    </a:lnTo>
                    <a:lnTo>
                      <a:pt x="1127" y="4020"/>
                    </a:lnTo>
                    <a:lnTo>
                      <a:pt x="1121" y="3986"/>
                    </a:lnTo>
                    <a:lnTo>
                      <a:pt x="1116" y="3952"/>
                    </a:lnTo>
                    <a:lnTo>
                      <a:pt x="1109" y="3917"/>
                    </a:lnTo>
                    <a:lnTo>
                      <a:pt x="1104" y="3885"/>
                    </a:lnTo>
                    <a:lnTo>
                      <a:pt x="1100" y="3854"/>
                    </a:lnTo>
                    <a:lnTo>
                      <a:pt x="1096" y="3828"/>
                    </a:lnTo>
                    <a:lnTo>
                      <a:pt x="1093" y="3810"/>
                    </a:lnTo>
                    <a:lnTo>
                      <a:pt x="1091" y="3799"/>
                    </a:lnTo>
                    <a:lnTo>
                      <a:pt x="1080" y="3760"/>
                    </a:lnTo>
                    <a:lnTo>
                      <a:pt x="1079" y="3757"/>
                    </a:lnTo>
                    <a:lnTo>
                      <a:pt x="1074" y="3746"/>
                    </a:lnTo>
                    <a:lnTo>
                      <a:pt x="1069" y="3730"/>
                    </a:lnTo>
                    <a:lnTo>
                      <a:pt x="1062" y="3710"/>
                    </a:lnTo>
                    <a:lnTo>
                      <a:pt x="1058" y="3688"/>
                    </a:lnTo>
                    <a:lnTo>
                      <a:pt x="1053" y="3665"/>
                    </a:lnTo>
                    <a:lnTo>
                      <a:pt x="1051" y="3660"/>
                    </a:lnTo>
                    <a:lnTo>
                      <a:pt x="1048" y="3649"/>
                    </a:lnTo>
                    <a:lnTo>
                      <a:pt x="1043" y="3629"/>
                    </a:lnTo>
                    <a:lnTo>
                      <a:pt x="1037" y="3607"/>
                    </a:lnTo>
                    <a:lnTo>
                      <a:pt x="1030" y="3579"/>
                    </a:lnTo>
                    <a:lnTo>
                      <a:pt x="1022" y="3549"/>
                    </a:lnTo>
                    <a:lnTo>
                      <a:pt x="1012" y="3518"/>
                    </a:lnTo>
                    <a:lnTo>
                      <a:pt x="1004" y="3486"/>
                    </a:lnTo>
                    <a:lnTo>
                      <a:pt x="996" y="3455"/>
                    </a:lnTo>
                    <a:lnTo>
                      <a:pt x="988" y="3428"/>
                    </a:lnTo>
                    <a:lnTo>
                      <a:pt x="982" y="3403"/>
                    </a:lnTo>
                    <a:lnTo>
                      <a:pt x="977" y="3382"/>
                    </a:lnTo>
                    <a:lnTo>
                      <a:pt x="974" y="3370"/>
                    </a:lnTo>
                    <a:lnTo>
                      <a:pt x="974" y="3366"/>
                    </a:lnTo>
                    <a:lnTo>
                      <a:pt x="970" y="3353"/>
                    </a:lnTo>
                    <a:lnTo>
                      <a:pt x="964" y="3337"/>
                    </a:lnTo>
                    <a:lnTo>
                      <a:pt x="959" y="3318"/>
                    </a:lnTo>
                    <a:lnTo>
                      <a:pt x="953" y="3295"/>
                    </a:lnTo>
                    <a:lnTo>
                      <a:pt x="948" y="3273"/>
                    </a:lnTo>
                    <a:lnTo>
                      <a:pt x="943" y="3253"/>
                    </a:lnTo>
                    <a:lnTo>
                      <a:pt x="940" y="32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gray">
              <a:xfrm>
                <a:off x="8488203" y="5141791"/>
                <a:ext cx="25680" cy="40405"/>
              </a:xfrm>
              <a:custGeom>
                <a:avLst/>
                <a:gdLst>
                  <a:gd name="T0" fmla="*/ 1 w 94"/>
                  <a:gd name="T1" fmla="*/ 0 h 154"/>
                  <a:gd name="T2" fmla="*/ 1 w 94"/>
                  <a:gd name="T3" fmla="*/ 0 h 154"/>
                  <a:gd name="T4" fmla="*/ 1 w 94"/>
                  <a:gd name="T5" fmla="*/ 0 h 154"/>
                  <a:gd name="T6" fmla="*/ 1 w 94"/>
                  <a:gd name="T7" fmla="*/ 0 h 154"/>
                  <a:gd name="T8" fmla="*/ 1 w 94"/>
                  <a:gd name="T9" fmla="*/ 0 h 154"/>
                  <a:gd name="T10" fmla="*/ 1 w 94"/>
                  <a:gd name="T11" fmla="*/ 0 h 154"/>
                  <a:gd name="T12" fmla="*/ 1 w 94"/>
                  <a:gd name="T13" fmla="*/ 0 h 154"/>
                  <a:gd name="T14" fmla="*/ 1 w 94"/>
                  <a:gd name="T15" fmla="*/ 0 h 154"/>
                  <a:gd name="T16" fmla="*/ 0 w 94"/>
                  <a:gd name="T17" fmla="*/ 0 h 154"/>
                  <a:gd name="T18" fmla="*/ 1 w 94"/>
                  <a:gd name="T19" fmla="*/ 0 h 154"/>
                  <a:gd name="T20" fmla="*/ 1 w 94"/>
                  <a:gd name="T21" fmla="*/ 0 h 154"/>
                  <a:gd name="T22" fmla="*/ 1 w 94"/>
                  <a:gd name="T23" fmla="*/ 0 h 154"/>
                  <a:gd name="T24" fmla="*/ 1 w 94"/>
                  <a:gd name="T25" fmla="*/ 0 h 154"/>
                  <a:gd name="T26" fmla="*/ 1 w 94"/>
                  <a:gd name="T27" fmla="*/ 0 h 154"/>
                  <a:gd name="T28" fmla="*/ 1 w 94"/>
                  <a:gd name="T29" fmla="*/ 0 h 154"/>
                  <a:gd name="T30" fmla="*/ 1 w 94"/>
                  <a:gd name="T31" fmla="*/ 0 h 154"/>
                  <a:gd name="T32" fmla="*/ 1 w 94"/>
                  <a:gd name="T33" fmla="*/ 0 h 154"/>
                  <a:gd name="T34" fmla="*/ 1 w 94"/>
                  <a:gd name="T35" fmla="*/ 0 h 154"/>
                  <a:gd name="T36" fmla="*/ 1 w 94"/>
                  <a:gd name="T37" fmla="*/ 0 h 154"/>
                  <a:gd name="T38" fmla="*/ 1 w 94"/>
                  <a:gd name="T39" fmla="*/ 0 h 154"/>
                  <a:gd name="T40" fmla="*/ 1 w 94"/>
                  <a:gd name="T41" fmla="*/ 0 h 154"/>
                  <a:gd name="T42" fmla="*/ 1 w 94"/>
                  <a:gd name="T43" fmla="*/ 0 h 154"/>
                  <a:gd name="T44" fmla="*/ 1 w 94"/>
                  <a:gd name="T45" fmla="*/ 0 h 154"/>
                  <a:gd name="T46" fmla="*/ 1 w 94"/>
                  <a:gd name="T47" fmla="*/ 0 h 154"/>
                  <a:gd name="T48" fmla="*/ 1 w 94"/>
                  <a:gd name="T49" fmla="*/ 0 h 154"/>
                  <a:gd name="T50" fmla="*/ 1 w 94"/>
                  <a:gd name="T51" fmla="*/ 0 h 154"/>
                  <a:gd name="T52" fmla="*/ 1 w 94"/>
                  <a:gd name="T53" fmla="*/ 0 h 154"/>
                  <a:gd name="T54" fmla="*/ 1 w 94"/>
                  <a:gd name="T55" fmla="*/ 0 h 154"/>
                  <a:gd name="T56" fmla="*/ 1 w 94"/>
                  <a:gd name="T57" fmla="*/ 0 h 1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4"/>
                  <a:gd name="T88" fmla="*/ 0 h 154"/>
                  <a:gd name="T89" fmla="*/ 94 w 94"/>
                  <a:gd name="T90" fmla="*/ 154 h 1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4" h="154">
                    <a:moveTo>
                      <a:pt x="44" y="0"/>
                    </a:moveTo>
                    <a:lnTo>
                      <a:pt x="42" y="5"/>
                    </a:lnTo>
                    <a:lnTo>
                      <a:pt x="41" y="18"/>
                    </a:lnTo>
                    <a:lnTo>
                      <a:pt x="36" y="37"/>
                    </a:lnTo>
                    <a:lnTo>
                      <a:pt x="29" y="62"/>
                    </a:lnTo>
                    <a:lnTo>
                      <a:pt x="23" y="87"/>
                    </a:lnTo>
                    <a:lnTo>
                      <a:pt x="16" y="112"/>
                    </a:lnTo>
                    <a:lnTo>
                      <a:pt x="8" y="134"/>
                    </a:lnTo>
                    <a:lnTo>
                      <a:pt x="0" y="152"/>
                    </a:lnTo>
                    <a:lnTo>
                      <a:pt x="3" y="152"/>
                    </a:lnTo>
                    <a:lnTo>
                      <a:pt x="10" y="149"/>
                    </a:lnTo>
                    <a:lnTo>
                      <a:pt x="18" y="147"/>
                    </a:lnTo>
                    <a:lnTo>
                      <a:pt x="28" y="146"/>
                    </a:lnTo>
                    <a:lnTo>
                      <a:pt x="36" y="147"/>
                    </a:lnTo>
                    <a:lnTo>
                      <a:pt x="41" y="154"/>
                    </a:lnTo>
                    <a:lnTo>
                      <a:pt x="45" y="154"/>
                    </a:lnTo>
                    <a:lnTo>
                      <a:pt x="55" y="152"/>
                    </a:lnTo>
                    <a:lnTo>
                      <a:pt x="68" y="152"/>
                    </a:lnTo>
                    <a:lnTo>
                      <a:pt x="83" y="152"/>
                    </a:lnTo>
                    <a:lnTo>
                      <a:pt x="94" y="154"/>
                    </a:lnTo>
                    <a:lnTo>
                      <a:pt x="92" y="150"/>
                    </a:lnTo>
                    <a:lnTo>
                      <a:pt x="89" y="139"/>
                    </a:lnTo>
                    <a:lnTo>
                      <a:pt x="84" y="121"/>
                    </a:lnTo>
                    <a:lnTo>
                      <a:pt x="79" y="102"/>
                    </a:lnTo>
                    <a:lnTo>
                      <a:pt x="71" y="78"/>
                    </a:lnTo>
                    <a:lnTo>
                      <a:pt x="65" y="55"/>
                    </a:lnTo>
                    <a:lnTo>
                      <a:pt x="57" y="34"/>
                    </a:lnTo>
                    <a:lnTo>
                      <a:pt x="50" y="15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gray">
              <a:xfrm>
                <a:off x="8449957" y="4979107"/>
                <a:ext cx="47535" cy="57949"/>
              </a:xfrm>
              <a:custGeom>
                <a:avLst/>
                <a:gdLst>
                  <a:gd name="T0" fmla="*/ 1 w 174"/>
                  <a:gd name="T1" fmla="*/ 0 h 216"/>
                  <a:gd name="T2" fmla="*/ 1 w 174"/>
                  <a:gd name="T3" fmla="*/ 1 h 216"/>
                  <a:gd name="T4" fmla="*/ 1 w 174"/>
                  <a:gd name="T5" fmla="*/ 1 h 216"/>
                  <a:gd name="T6" fmla="*/ 1 w 174"/>
                  <a:gd name="T7" fmla="*/ 1 h 216"/>
                  <a:gd name="T8" fmla="*/ 1 w 174"/>
                  <a:gd name="T9" fmla="*/ 1 h 216"/>
                  <a:gd name="T10" fmla="*/ 1 w 174"/>
                  <a:gd name="T11" fmla="*/ 1 h 216"/>
                  <a:gd name="T12" fmla="*/ 1 w 174"/>
                  <a:gd name="T13" fmla="*/ 1 h 216"/>
                  <a:gd name="T14" fmla="*/ 1 w 174"/>
                  <a:gd name="T15" fmla="*/ 1 h 216"/>
                  <a:gd name="T16" fmla="*/ 0 w 174"/>
                  <a:gd name="T17" fmla="*/ 1 h 216"/>
                  <a:gd name="T18" fmla="*/ 1 w 174"/>
                  <a:gd name="T19" fmla="*/ 1 h 216"/>
                  <a:gd name="T20" fmla="*/ 1 w 174"/>
                  <a:gd name="T21" fmla="*/ 1 h 216"/>
                  <a:gd name="T22" fmla="*/ 1 w 174"/>
                  <a:gd name="T23" fmla="*/ 1 h 216"/>
                  <a:gd name="T24" fmla="*/ 1 w 174"/>
                  <a:gd name="T25" fmla="*/ 1 h 216"/>
                  <a:gd name="T26" fmla="*/ 1 w 174"/>
                  <a:gd name="T27" fmla="*/ 1 h 216"/>
                  <a:gd name="T28" fmla="*/ 1 w 174"/>
                  <a:gd name="T29" fmla="*/ 1 h 216"/>
                  <a:gd name="T30" fmla="*/ 1 w 174"/>
                  <a:gd name="T31" fmla="*/ 1 h 216"/>
                  <a:gd name="T32" fmla="*/ 1 w 174"/>
                  <a:gd name="T33" fmla="*/ 1 h 216"/>
                  <a:gd name="T34" fmla="*/ 1 w 174"/>
                  <a:gd name="T35" fmla="*/ 1 h 216"/>
                  <a:gd name="T36" fmla="*/ 1 w 174"/>
                  <a:gd name="T37" fmla="*/ 1 h 216"/>
                  <a:gd name="T38" fmla="*/ 1 w 174"/>
                  <a:gd name="T39" fmla="*/ 1 h 216"/>
                  <a:gd name="T40" fmla="*/ 1 w 174"/>
                  <a:gd name="T41" fmla="*/ 1 h 216"/>
                  <a:gd name="T42" fmla="*/ 1 w 174"/>
                  <a:gd name="T43" fmla="*/ 1 h 216"/>
                  <a:gd name="T44" fmla="*/ 1 w 174"/>
                  <a:gd name="T45" fmla="*/ 1 h 216"/>
                  <a:gd name="T46" fmla="*/ 1 w 174"/>
                  <a:gd name="T47" fmla="*/ 1 h 216"/>
                  <a:gd name="T48" fmla="*/ 1 w 174"/>
                  <a:gd name="T49" fmla="*/ 1 h 216"/>
                  <a:gd name="T50" fmla="*/ 1 w 174"/>
                  <a:gd name="T51" fmla="*/ 1 h 216"/>
                  <a:gd name="T52" fmla="*/ 1 w 174"/>
                  <a:gd name="T53" fmla="*/ 1 h 216"/>
                  <a:gd name="T54" fmla="*/ 1 w 174"/>
                  <a:gd name="T55" fmla="*/ 1 h 216"/>
                  <a:gd name="T56" fmla="*/ 1 w 174"/>
                  <a:gd name="T57" fmla="*/ 1 h 216"/>
                  <a:gd name="T58" fmla="*/ 1 w 174"/>
                  <a:gd name="T59" fmla="*/ 1 h 216"/>
                  <a:gd name="T60" fmla="*/ 1 w 174"/>
                  <a:gd name="T61" fmla="*/ 1 h 216"/>
                  <a:gd name="T62" fmla="*/ 1 w 174"/>
                  <a:gd name="T63" fmla="*/ 1 h 216"/>
                  <a:gd name="T64" fmla="*/ 1 w 174"/>
                  <a:gd name="T65" fmla="*/ 1 h 216"/>
                  <a:gd name="T66" fmla="*/ 1 w 174"/>
                  <a:gd name="T67" fmla="*/ 1 h 216"/>
                  <a:gd name="T68" fmla="*/ 1 w 174"/>
                  <a:gd name="T69" fmla="*/ 1 h 216"/>
                  <a:gd name="T70" fmla="*/ 1 w 174"/>
                  <a:gd name="T71" fmla="*/ 1 h 216"/>
                  <a:gd name="T72" fmla="*/ 1 w 174"/>
                  <a:gd name="T73" fmla="*/ 0 h 2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4"/>
                  <a:gd name="T112" fmla="*/ 0 h 216"/>
                  <a:gd name="T113" fmla="*/ 174 w 174"/>
                  <a:gd name="T114" fmla="*/ 216 h 2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4" h="216">
                    <a:moveTo>
                      <a:pt x="111" y="0"/>
                    </a:moveTo>
                    <a:lnTo>
                      <a:pt x="108" y="2"/>
                    </a:lnTo>
                    <a:lnTo>
                      <a:pt x="98" y="6"/>
                    </a:lnTo>
                    <a:lnTo>
                      <a:pt x="84" y="14"/>
                    </a:lnTo>
                    <a:lnTo>
                      <a:pt x="68" y="23"/>
                    </a:lnTo>
                    <a:lnTo>
                      <a:pt x="48" y="31"/>
                    </a:lnTo>
                    <a:lnTo>
                      <a:pt x="30" y="37"/>
                    </a:lnTo>
                    <a:lnTo>
                      <a:pt x="14" y="40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3" y="58"/>
                    </a:lnTo>
                    <a:lnTo>
                      <a:pt x="5" y="76"/>
                    </a:lnTo>
                    <a:lnTo>
                      <a:pt x="6" y="95"/>
                    </a:lnTo>
                    <a:lnTo>
                      <a:pt x="8" y="116"/>
                    </a:lnTo>
                    <a:lnTo>
                      <a:pt x="8" y="136"/>
                    </a:lnTo>
                    <a:lnTo>
                      <a:pt x="8" y="139"/>
                    </a:lnTo>
                    <a:lnTo>
                      <a:pt x="8" y="147"/>
                    </a:lnTo>
                    <a:lnTo>
                      <a:pt x="8" y="160"/>
                    </a:lnTo>
                    <a:lnTo>
                      <a:pt x="9" y="174"/>
                    </a:lnTo>
                    <a:lnTo>
                      <a:pt x="14" y="190"/>
                    </a:lnTo>
                    <a:lnTo>
                      <a:pt x="22" y="203"/>
                    </a:lnTo>
                    <a:lnTo>
                      <a:pt x="34" y="213"/>
                    </a:lnTo>
                    <a:lnTo>
                      <a:pt x="51" y="216"/>
                    </a:lnTo>
                    <a:lnTo>
                      <a:pt x="139" y="205"/>
                    </a:lnTo>
                    <a:lnTo>
                      <a:pt x="174" y="216"/>
                    </a:lnTo>
                    <a:lnTo>
                      <a:pt x="172" y="211"/>
                    </a:lnTo>
                    <a:lnTo>
                      <a:pt x="169" y="200"/>
                    </a:lnTo>
                    <a:lnTo>
                      <a:pt x="164" y="184"/>
                    </a:lnTo>
                    <a:lnTo>
                      <a:pt x="158" y="163"/>
                    </a:lnTo>
                    <a:lnTo>
                      <a:pt x="150" y="139"/>
                    </a:lnTo>
                    <a:lnTo>
                      <a:pt x="143" y="113"/>
                    </a:lnTo>
                    <a:lnTo>
                      <a:pt x="135" y="87"/>
                    </a:lnTo>
                    <a:lnTo>
                      <a:pt x="127" y="63"/>
                    </a:lnTo>
                    <a:lnTo>
                      <a:pt x="121" y="40"/>
                    </a:lnTo>
                    <a:lnTo>
                      <a:pt x="116" y="21"/>
                    </a:lnTo>
                    <a:lnTo>
                      <a:pt x="113" y="8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gray">
              <a:xfrm>
                <a:off x="8477822" y="4920626"/>
                <a:ext cx="43164" cy="50506"/>
              </a:xfrm>
              <a:custGeom>
                <a:avLst/>
                <a:gdLst>
                  <a:gd name="T0" fmla="*/ 0 w 159"/>
                  <a:gd name="T1" fmla="*/ 1 h 190"/>
                  <a:gd name="T2" fmla="*/ 0 w 159"/>
                  <a:gd name="T3" fmla="*/ 1 h 190"/>
                  <a:gd name="T4" fmla="*/ 0 w 159"/>
                  <a:gd name="T5" fmla="*/ 1 h 190"/>
                  <a:gd name="T6" fmla="*/ 0 w 159"/>
                  <a:gd name="T7" fmla="*/ 1 h 190"/>
                  <a:gd name="T8" fmla="*/ 0 w 159"/>
                  <a:gd name="T9" fmla="*/ 1 h 190"/>
                  <a:gd name="T10" fmla="*/ 0 w 159"/>
                  <a:gd name="T11" fmla="*/ 1 h 190"/>
                  <a:gd name="T12" fmla="*/ 0 w 159"/>
                  <a:gd name="T13" fmla="*/ 1 h 190"/>
                  <a:gd name="T14" fmla="*/ 0 w 159"/>
                  <a:gd name="T15" fmla="*/ 1 h 190"/>
                  <a:gd name="T16" fmla="*/ 0 w 159"/>
                  <a:gd name="T17" fmla="*/ 1 h 190"/>
                  <a:gd name="T18" fmla="*/ 0 w 159"/>
                  <a:gd name="T19" fmla="*/ 0 h 190"/>
                  <a:gd name="T20" fmla="*/ 0 w 159"/>
                  <a:gd name="T21" fmla="*/ 0 h 190"/>
                  <a:gd name="T22" fmla="*/ 0 w 159"/>
                  <a:gd name="T23" fmla="*/ 0 h 190"/>
                  <a:gd name="T24" fmla="*/ 0 w 159"/>
                  <a:gd name="T25" fmla="*/ 1 h 190"/>
                  <a:gd name="T26" fmla="*/ 0 w 159"/>
                  <a:gd name="T27" fmla="*/ 1 h 190"/>
                  <a:gd name="T28" fmla="*/ 0 w 159"/>
                  <a:gd name="T29" fmla="*/ 1 h 190"/>
                  <a:gd name="T30" fmla="*/ 0 w 159"/>
                  <a:gd name="T31" fmla="*/ 1 h 190"/>
                  <a:gd name="T32" fmla="*/ 0 w 159"/>
                  <a:gd name="T33" fmla="*/ 1 h 190"/>
                  <a:gd name="T34" fmla="*/ 0 w 159"/>
                  <a:gd name="T35" fmla="*/ 1 h 190"/>
                  <a:gd name="T36" fmla="*/ 0 w 159"/>
                  <a:gd name="T37" fmla="*/ 1 h 190"/>
                  <a:gd name="T38" fmla="*/ 0 w 159"/>
                  <a:gd name="T39" fmla="*/ 1 h 190"/>
                  <a:gd name="T40" fmla="*/ 0 w 159"/>
                  <a:gd name="T41" fmla="*/ 1 h 190"/>
                  <a:gd name="T42" fmla="*/ 0 w 159"/>
                  <a:gd name="T43" fmla="*/ 1 h 190"/>
                  <a:gd name="T44" fmla="*/ 0 w 159"/>
                  <a:gd name="T45" fmla="*/ 1 h 190"/>
                  <a:gd name="T46" fmla="*/ 0 w 159"/>
                  <a:gd name="T47" fmla="*/ 1 h 190"/>
                  <a:gd name="T48" fmla="*/ 0 w 159"/>
                  <a:gd name="T49" fmla="*/ 1 h 190"/>
                  <a:gd name="T50" fmla="*/ 0 w 159"/>
                  <a:gd name="T51" fmla="*/ 1 h 190"/>
                  <a:gd name="T52" fmla="*/ 0 w 159"/>
                  <a:gd name="T53" fmla="*/ 1 h 190"/>
                  <a:gd name="T54" fmla="*/ 0 w 159"/>
                  <a:gd name="T55" fmla="*/ 1 h 190"/>
                  <a:gd name="T56" fmla="*/ 0 w 159"/>
                  <a:gd name="T57" fmla="*/ 1 h 190"/>
                  <a:gd name="T58" fmla="*/ 0 w 159"/>
                  <a:gd name="T59" fmla="*/ 1 h 190"/>
                  <a:gd name="T60" fmla="*/ 0 w 159"/>
                  <a:gd name="T61" fmla="*/ 1 h 190"/>
                  <a:gd name="T62" fmla="*/ 0 w 159"/>
                  <a:gd name="T63" fmla="*/ 1 h 190"/>
                  <a:gd name="T64" fmla="*/ 0 w 159"/>
                  <a:gd name="T65" fmla="*/ 1 h 190"/>
                  <a:gd name="T66" fmla="*/ 0 w 159"/>
                  <a:gd name="T67" fmla="*/ 1 h 190"/>
                  <a:gd name="T68" fmla="*/ 0 w 159"/>
                  <a:gd name="T69" fmla="*/ 1 h 190"/>
                  <a:gd name="T70" fmla="*/ 0 w 159"/>
                  <a:gd name="T71" fmla="*/ 1 h 190"/>
                  <a:gd name="T72" fmla="*/ 0 w 159"/>
                  <a:gd name="T73" fmla="*/ 1 h 190"/>
                  <a:gd name="T74" fmla="*/ 0 w 159"/>
                  <a:gd name="T75" fmla="*/ 1 h 190"/>
                  <a:gd name="T76" fmla="*/ 0 w 159"/>
                  <a:gd name="T77" fmla="*/ 1 h 190"/>
                  <a:gd name="T78" fmla="*/ 0 w 159"/>
                  <a:gd name="T79" fmla="*/ 1 h 190"/>
                  <a:gd name="T80" fmla="*/ 0 w 159"/>
                  <a:gd name="T81" fmla="*/ 1 h 19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9"/>
                  <a:gd name="T124" fmla="*/ 0 h 190"/>
                  <a:gd name="T125" fmla="*/ 159 w 159"/>
                  <a:gd name="T126" fmla="*/ 190 h 19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9" h="190">
                    <a:moveTo>
                      <a:pt x="4" y="190"/>
                    </a:moveTo>
                    <a:lnTo>
                      <a:pt x="4" y="187"/>
                    </a:lnTo>
                    <a:lnTo>
                      <a:pt x="2" y="176"/>
                    </a:lnTo>
                    <a:lnTo>
                      <a:pt x="0" y="163"/>
                    </a:lnTo>
                    <a:lnTo>
                      <a:pt x="0" y="147"/>
                    </a:lnTo>
                    <a:lnTo>
                      <a:pt x="4" y="134"/>
                    </a:lnTo>
                    <a:lnTo>
                      <a:pt x="10" y="113"/>
                    </a:lnTo>
                    <a:lnTo>
                      <a:pt x="18" y="82"/>
                    </a:lnTo>
                    <a:lnTo>
                      <a:pt x="31" y="43"/>
                    </a:lnTo>
                    <a:lnTo>
                      <a:pt x="49" y="0"/>
                    </a:lnTo>
                    <a:lnTo>
                      <a:pt x="54" y="0"/>
                    </a:lnTo>
                    <a:lnTo>
                      <a:pt x="65" y="0"/>
                    </a:lnTo>
                    <a:lnTo>
                      <a:pt x="81" y="1"/>
                    </a:lnTo>
                    <a:lnTo>
                      <a:pt x="99" y="3"/>
                    </a:lnTo>
                    <a:lnTo>
                      <a:pt x="115" y="5"/>
                    </a:lnTo>
                    <a:lnTo>
                      <a:pt x="126" y="8"/>
                    </a:lnTo>
                    <a:lnTo>
                      <a:pt x="131" y="9"/>
                    </a:lnTo>
                    <a:lnTo>
                      <a:pt x="133" y="14"/>
                    </a:lnTo>
                    <a:lnTo>
                      <a:pt x="134" y="26"/>
                    </a:lnTo>
                    <a:lnTo>
                      <a:pt x="136" y="43"/>
                    </a:lnTo>
                    <a:lnTo>
                      <a:pt x="138" y="63"/>
                    </a:lnTo>
                    <a:lnTo>
                      <a:pt x="138" y="82"/>
                    </a:lnTo>
                    <a:lnTo>
                      <a:pt x="134" y="100"/>
                    </a:lnTo>
                    <a:lnTo>
                      <a:pt x="136" y="103"/>
                    </a:lnTo>
                    <a:lnTo>
                      <a:pt x="141" y="113"/>
                    </a:lnTo>
                    <a:lnTo>
                      <a:pt x="147" y="124"/>
                    </a:lnTo>
                    <a:lnTo>
                      <a:pt x="154" y="139"/>
                    </a:lnTo>
                    <a:lnTo>
                      <a:pt x="159" y="155"/>
                    </a:lnTo>
                    <a:lnTo>
                      <a:pt x="159" y="168"/>
                    </a:lnTo>
                    <a:lnTo>
                      <a:pt x="155" y="169"/>
                    </a:lnTo>
                    <a:lnTo>
                      <a:pt x="146" y="171"/>
                    </a:lnTo>
                    <a:lnTo>
                      <a:pt x="131" y="176"/>
                    </a:lnTo>
                    <a:lnTo>
                      <a:pt x="115" y="181"/>
                    </a:lnTo>
                    <a:lnTo>
                      <a:pt x="101" y="184"/>
                    </a:lnTo>
                    <a:lnTo>
                      <a:pt x="88" y="187"/>
                    </a:lnTo>
                    <a:lnTo>
                      <a:pt x="84" y="187"/>
                    </a:lnTo>
                    <a:lnTo>
                      <a:pt x="76" y="189"/>
                    </a:lnTo>
                    <a:lnTo>
                      <a:pt x="65" y="190"/>
                    </a:lnTo>
                    <a:lnTo>
                      <a:pt x="54" y="190"/>
                    </a:lnTo>
                    <a:lnTo>
                      <a:pt x="47" y="189"/>
                    </a:lnTo>
                    <a:lnTo>
                      <a:pt x="4" y="1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gray">
              <a:xfrm>
                <a:off x="8441761" y="4786120"/>
                <a:ext cx="91245" cy="33494"/>
              </a:xfrm>
              <a:custGeom>
                <a:avLst/>
                <a:gdLst>
                  <a:gd name="T0" fmla="*/ 0 w 336"/>
                  <a:gd name="T1" fmla="*/ 1 h 126"/>
                  <a:gd name="T2" fmla="*/ 0 w 336"/>
                  <a:gd name="T3" fmla="*/ 1 h 126"/>
                  <a:gd name="T4" fmla="*/ 0 w 336"/>
                  <a:gd name="T5" fmla="*/ 1 h 126"/>
                  <a:gd name="T6" fmla="*/ 0 w 336"/>
                  <a:gd name="T7" fmla="*/ 1 h 126"/>
                  <a:gd name="T8" fmla="*/ 0 w 336"/>
                  <a:gd name="T9" fmla="*/ 1 h 126"/>
                  <a:gd name="T10" fmla="*/ 0 w 336"/>
                  <a:gd name="T11" fmla="*/ 1 h 126"/>
                  <a:gd name="T12" fmla="*/ 0 w 336"/>
                  <a:gd name="T13" fmla="*/ 1 h 126"/>
                  <a:gd name="T14" fmla="*/ 0 w 336"/>
                  <a:gd name="T15" fmla="*/ 1 h 126"/>
                  <a:gd name="T16" fmla="*/ 0 w 336"/>
                  <a:gd name="T17" fmla="*/ 1 h 126"/>
                  <a:gd name="T18" fmla="*/ 0 w 336"/>
                  <a:gd name="T19" fmla="*/ 1 h 126"/>
                  <a:gd name="T20" fmla="*/ 0 w 336"/>
                  <a:gd name="T21" fmla="*/ 1 h 126"/>
                  <a:gd name="T22" fmla="*/ 0 w 336"/>
                  <a:gd name="T23" fmla="*/ 1 h 126"/>
                  <a:gd name="T24" fmla="*/ 0 w 336"/>
                  <a:gd name="T25" fmla="*/ 1 h 126"/>
                  <a:gd name="T26" fmla="*/ 0 w 336"/>
                  <a:gd name="T27" fmla="*/ 1 h 126"/>
                  <a:gd name="T28" fmla="*/ 0 w 336"/>
                  <a:gd name="T29" fmla="*/ 1 h 126"/>
                  <a:gd name="T30" fmla="*/ 0 w 336"/>
                  <a:gd name="T31" fmla="*/ 1 h 126"/>
                  <a:gd name="T32" fmla="*/ 0 w 336"/>
                  <a:gd name="T33" fmla="*/ 1 h 126"/>
                  <a:gd name="T34" fmla="*/ 0 w 336"/>
                  <a:gd name="T35" fmla="*/ 1 h 126"/>
                  <a:gd name="T36" fmla="*/ 0 w 336"/>
                  <a:gd name="T37" fmla="*/ 1 h 126"/>
                  <a:gd name="T38" fmla="*/ 0 w 336"/>
                  <a:gd name="T39" fmla="*/ 1 h 126"/>
                  <a:gd name="T40" fmla="*/ 0 w 336"/>
                  <a:gd name="T41" fmla="*/ 1 h 126"/>
                  <a:gd name="T42" fmla="*/ 0 w 336"/>
                  <a:gd name="T43" fmla="*/ 1 h 126"/>
                  <a:gd name="T44" fmla="*/ 0 w 336"/>
                  <a:gd name="T45" fmla="*/ 1 h 126"/>
                  <a:gd name="T46" fmla="*/ 0 w 336"/>
                  <a:gd name="T47" fmla="*/ 1 h 126"/>
                  <a:gd name="T48" fmla="*/ 0 w 336"/>
                  <a:gd name="T49" fmla="*/ 1 h 126"/>
                  <a:gd name="T50" fmla="*/ 0 w 336"/>
                  <a:gd name="T51" fmla="*/ 1 h 126"/>
                  <a:gd name="T52" fmla="*/ 0 w 336"/>
                  <a:gd name="T53" fmla="*/ 1 h 126"/>
                  <a:gd name="T54" fmla="*/ 0 w 336"/>
                  <a:gd name="T55" fmla="*/ 1 h 126"/>
                  <a:gd name="T56" fmla="*/ 0 w 336"/>
                  <a:gd name="T57" fmla="*/ 1 h 126"/>
                  <a:gd name="T58" fmla="*/ 0 w 336"/>
                  <a:gd name="T59" fmla="*/ 1 h 126"/>
                  <a:gd name="T60" fmla="*/ 0 w 336"/>
                  <a:gd name="T61" fmla="*/ 1 h 126"/>
                  <a:gd name="T62" fmla="*/ 0 w 336"/>
                  <a:gd name="T63" fmla="*/ 1 h 126"/>
                  <a:gd name="T64" fmla="*/ 0 w 336"/>
                  <a:gd name="T65" fmla="*/ 1 h 126"/>
                  <a:gd name="T66" fmla="*/ 0 w 336"/>
                  <a:gd name="T67" fmla="*/ 1 h 126"/>
                  <a:gd name="T68" fmla="*/ 0 w 336"/>
                  <a:gd name="T69" fmla="*/ 1 h 126"/>
                  <a:gd name="T70" fmla="*/ 0 w 336"/>
                  <a:gd name="T71" fmla="*/ 1 h 126"/>
                  <a:gd name="T72" fmla="*/ 0 w 336"/>
                  <a:gd name="T73" fmla="*/ 1 h 126"/>
                  <a:gd name="T74" fmla="*/ 0 w 336"/>
                  <a:gd name="T75" fmla="*/ 1 h 126"/>
                  <a:gd name="T76" fmla="*/ 0 w 336"/>
                  <a:gd name="T77" fmla="*/ 0 h 126"/>
                  <a:gd name="T78" fmla="*/ 0 w 336"/>
                  <a:gd name="T79" fmla="*/ 0 h 126"/>
                  <a:gd name="T80" fmla="*/ 0 w 336"/>
                  <a:gd name="T81" fmla="*/ 0 h 126"/>
                  <a:gd name="T82" fmla="*/ 0 w 336"/>
                  <a:gd name="T83" fmla="*/ 1 h 126"/>
                  <a:gd name="T84" fmla="*/ 0 w 336"/>
                  <a:gd name="T85" fmla="*/ 1 h 126"/>
                  <a:gd name="T86" fmla="*/ 0 w 336"/>
                  <a:gd name="T87" fmla="*/ 1 h 126"/>
                  <a:gd name="T88" fmla="*/ 0 w 336"/>
                  <a:gd name="T89" fmla="*/ 1 h 126"/>
                  <a:gd name="T90" fmla="*/ 0 w 336"/>
                  <a:gd name="T91" fmla="*/ 1 h 126"/>
                  <a:gd name="T92" fmla="*/ 0 w 336"/>
                  <a:gd name="T93" fmla="*/ 1 h 126"/>
                  <a:gd name="T94" fmla="*/ 0 w 336"/>
                  <a:gd name="T95" fmla="*/ 1 h 126"/>
                  <a:gd name="T96" fmla="*/ 0 w 336"/>
                  <a:gd name="T97" fmla="*/ 1 h 126"/>
                  <a:gd name="T98" fmla="*/ 0 w 336"/>
                  <a:gd name="T99" fmla="*/ 1 h 126"/>
                  <a:gd name="T100" fmla="*/ 0 w 336"/>
                  <a:gd name="T101" fmla="*/ 1 h 126"/>
                  <a:gd name="T102" fmla="*/ 0 w 336"/>
                  <a:gd name="T103" fmla="*/ 1 h 126"/>
                  <a:gd name="T104" fmla="*/ 0 w 336"/>
                  <a:gd name="T105" fmla="*/ 1 h 126"/>
                  <a:gd name="T106" fmla="*/ 0 w 336"/>
                  <a:gd name="T107" fmla="*/ 1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36"/>
                  <a:gd name="T163" fmla="*/ 0 h 126"/>
                  <a:gd name="T164" fmla="*/ 336 w 336"/>
                  <a:gd name="T165" fmla="*/ 126 h 1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36" h="126">
                    <a:moveTo>
                      <a:pt x="132" y="88"/>
                    </a:moveTo>
                    <a:lnTo>
                      <a:pt x="129" y="86"/>
                    </a:lnTo>
                    <a:lnTo>
                      <a:pt x="120" y="78"/>
                    </a:lnTo>
                    <a:lnTo>
                      <a:pt x="105" y="68"/>
                    </a:lnTo>
                    <a:lnTo>
                      <a:pt x="89" y="55"/>
                    </a:lnTo>
                    <a:lnTo>
                      <a:pt x="69" y="41"/>
                    </a:lnTo>
                    <a:lnTo>
                      <a:pt x="48" y="28"/>
                    </a:lnTo>
                    <a:lnTo>
                      <a:pt x="29" y="15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5" y="12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3" y="33"/>
                    </a:lnTo>
                    <a:lnTo>
                      <a:pt x="11" y="39"/>
                    </a:lnTo>
                    <a:lnTo>
                      <a:pt x="24" y="49"/>
                    </a:lnTo>
                    <a:lnTo>
                      <a:pt x="39" y="60"/>
                    </a:lnTo>
                    <a:lnTo>
                      <a:pt x="55" y="75"/>
                    </a:lnTo>
                    <a:lnTo>
                      <a:pt x="69" y="89"/>
                    </a:lnTo>
                    <a:lnTo>
                      <a:pt x="82" y="105"/>
                    </a:lnTo>
                    <a:lnTo>
                      <a:pt x="92" y="120"/>
                    </a:lnTo>
                    <a:lnTo>
                      <a:pt x="220" y="126"/>
                    </a:lnTo>
                    <a:lnTo>
                      <a:pt x="221" y="125"/>
                    </a:lnTo>
                    <a:lnTo>
                      <a:pt x="229" y="117"/>
                    </a:lnTo>
                    <a:lnTo>
                      <a:pt x="241" y="104"/>
                    </a:lnTo>
                    <a:lnTo>
                      <a:pt x="255" y="89"/>
                    </a:lnTo>
                    <a:lnTo>
                      <a:pt x="271" y="73"/>
                    </a:lnTo>
                    <a:lnTo>
                      <a:pt x="287" y="57"/>
                    </a:lnTo>
                    <a:lnTo>
                      <a:pt x="305" y="39"/>
                    </a:lnTo>
                    <a:lnTo>
                      <a:pt x="321" y="25"/>
                    </a:lnTo>
                    <a:lnTo>
                      <a:pt x="336" y="12"/>
                    </a:lnTo>
                    <a:lnTo>
                      <a:pt x="336" y="10"/>
                    </a:lnTo>
                    <a:lnTo>
                      <a:pt x="334" y="8"/>
                    </a:lnTo>
                    <a:lnTo>
                      <a:pt x="333" y="5"/>
                    </a:lnTo>
                    <a:lnTo>
                      <a:pt x="331" y="4"/>
                    </a:lnTo>
                    <a:lnTo>
                      <a:pt x="329" y="0"/>
                    </a:lnTo>
                    <a:lnTo>
                      <a:pt x="328" y="0"/>
                    </a:lnTo>
                    <a:lnTo>
                      <a:pt x="325" y="0"/>
                    </a:lnTo>
                    <a:lnTo>
                      <a:pt x="313" y="5"/>
                    </a:lnTo>
                    <a:lnTo>
                      <a:pt x="299" y="10"/>
                    </a:lnTo>
                    <a:lnTo>
                      <a:pt x="279" y="18"/>
                    </a:lnTo>
                    <a:lnTo>
                      <a:pt x="257" y="28"/>
                    </a:lnTo>
                    <a:lnTo>
                      <a:pt x="234" y="39"/>
                    </a:lnTo>
                    <a:lnTo>
                      <a:pt x="212" y="52"/>
                    </a:lnTo>
                    <a:lnTo>
                      <a:pt x="191" y="65"/>
                    </a:lnTo>
                    <a:lnTo>
                      <a:pt x="171" y="79"/>
                    </a:lnTo>
                    <a:lnTo>
                      <a:pt x="168" y="81"/>
                    </a:lnTo>
                    <a:lnTo>
                      <a:pt x="160" y="83"/>
                    </a:lnTo>
                    <a:lnTo>
                      <a:pt x="149" y="86"/>
                    </a:lnTo>
                    <a:lnTo>
                      <a:pt x="139" y="89"/>
                    </a:lnTo>
                    <a:lnTo>
                      <a:pt x="132" y="8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gray">
              <a:xfrm>
                <a:off x="8466894" y="4811107"/>
                <a:ext cx="34422" cy="39342"/>
              </a:xfrm>
              <a:custGeom>
                <a:avLst/>
                <a:gdLst>
                  <a:gd name="T0" fmla="*/ 0 w 128"/>
                  <a:gd name="T1" fmla="*/ 0 h 149"/>
                  <a:gd name="T2" fmla="*/ 0 w 128"/>
                  <a:gd name="T3" fmla="*/ 0 h 149"/>
                  <a:gd name="T4" fmla="*/ 0 w 128"/>
                  <a:gd name="T5" fmla="*/ 0 h 149"/>
                  <a:gd name="T6" fmla="*/ 0 w 128"/>
                  <a:gd name="T7" fmla="*/ 0 h 149"/>
                  <a:gd name="T8" fmla="*/ 0 w 128"/>
                  <a:gd name="T9" fmla="*/ 0 h 149"/>
                  <a:gd name="T10" fmla="*/ 0 w 128"/>
                  <a:gd name="T11" fmla="*/ 0 h 149"/>
                  <a:gd name="T12" fmla="*/ 0 w 128"/>
                  <a:gd name="T13" fmla="*/ 0 h 149"/>
                  <a:gd name="T14" fmla="*/ 0 w 128"/>
                  <a:gd name="T15" fmla="*/ 0 h 149"/>
                  <a:gd name="T16" fmla="*/ 0 w 128"/>
                  <a:gd name="T17" fmla="*/ 0 h 149"/>
                  <a:gd name="T18" fmla="*/ 0 w 128"/>
                  <a:gd name="T19" fmla="*/ 0 h 149"/>
                  <a:gd name="T20" fmla="*/ 0 w 128"/>
                  <a:gd name="T21" fmla="*/ 0 h 149"/>
                  <a:gd name="T22" fmla="*/ 0 w 128"/>
                  <a:gd name="T23" fmla="*/ 0 h 149"/>
                  <a:gd name="T24" fmla="*/ 0 w 128"/>
                  <a:gd name="T25" fmla="*/ 0 h 149"/>
                  <a:gd name="T26" fmla="*/ 0 w 128"/>
                  <a:gd name="T27" fmla="*/ 0 h 149"/>
                  <a:gd name="T28" fmla="*/ 0 w 128"/>
                  <a:gd name="T29" fmla="*/ 0 h 149"/>
                  <a:gd name="T30" fmla="*/ 0 w 128"/>
                  <a:gd name="T31" fmla="*/ 0 h 149"/>
                  <a:gd name="T32" fmla="*/ 0 w 128"/>
                  <a:gd name="T33" fmla="*/ 0 h 149"/>
                  <a:gd name="T34" fmla="*/ 0 w 128"/>
                  <a:gd name="T35" fmla="*/ 0 h 149"/>
                  <a:gd name="T36" fmla="*/ 0 w 128"/>
                  <a:gd name="T37" fmla="*/ 0 h 149"/>
                  <a:gd name="T38" fmla="*/ 0 w 128"/>
                  <a:gd name="T39" fmla="*/ 0 h 149"/>
                  <a:gd name="T40" fmla="*/ 0 w 128"/>
                  <a:gd name="T41" fmla="*/ 0 h 149"/>
                  <a:gd name="T42" fmla="*/ 0 w 128"/>
                  <a:gd name="T43" fmla="*/ 0 h 149"/>
                  <a:gd name="T44" fmla="*/ 0 w 128"/>
                  <a:gd name="T45" fmla="*/ 0 h 149"/>
                  <a:gd name="T46" fmla="*/ 0 w 128"/>
                  <a:gd name="T47" fmla="*/ 0 h 149"/>
                  <a:gd name="T48" fmla="*/ 0 w 128"/>
                  <a:gd name="T49" fmla="*/ 0 h 149"/>
                  <a:gd name="T50" fmla="*/ 0 w 128"/>
                  <a:gd name="T51" fmla="*/ 0 h 149"/>
                  <a:gd name="T52" fmla="*/ 0 w 128"/>
                  <a:gd name="T53" fmla="*/ 0 h 149"/>
                  <a:gd name="T54" fmla="*/ 0 w 128"/>
                  <a:gd name="T55" fmla="*/ 0 h 149"/>
                  <a:gd name="T56" fmla="*/ 0 w 128"/>
                  <a:gd name="T57" fmla="*/ 0 h 149"/>
                  <a:gd name="T58" fmla="*/ 0 w 128"/>
                  <a:gd name="T59" fmla="*/ 0 h 149"/>
                  <a:gd name="T60" fmla="*/ 0 w 128"/>
                  <a:gd name="T61" fmla="*/ 0 h 149"/>
                  <a:gd name="T62" fmla="*/ 0 w 128"/>
                  <a:gd name="T63" fmla="*/ 0 h 149"/>
                  <a:gd name="T64" fmla="*/ 0 w 128"/>
                  <a:gd name="T65" fmla="*/ 0 h 149"/>
                  <a:gd name="T66" fmla="*/ 0 w 128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8"/>
                  <a:gd name="T103" fmla="*/ 0 h 149"/>
                  <a:gd name="T104" fmla="*/ 128 w 128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8" h="149">
                    <a:moveTo>
                      <a:pt x="97" y="0"/>
                    </a:moveTo>
                    <a:lnTo>
                      <a:pt x="92" y="0"/>
                    </a:lnTo>
                    <a:lnTo>
                      <a:pt x="79" y="0"/>
                    </a:lnTo>
                    <a:lnTo>
                      <a:pt x="65" y="0"/>
                    </a:lnTo>
                    <a:lnTo>
                      <a:pt x="49" y="0"/>
                    </a:lnTo>
                    <a:lnTo>
                      <a:pt x="34" y="2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16" y="6"/>
                    </a:lnTo>
                    <a:lnTo>
                      <a:pt x="8" y="11"/>
                    </a:lnTo>
                    <a:lnTo>
                      <a:pt x="2" y="18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8" y="36"/>
                    </a:lnTo>
                    <a:lnTo>
                      <a:pt x="18" y="48"/>
                    </a:lnTo>
                    <a:lnTo>
                      <a:pt x="29" y="63"/>
                    </a:lnTo>
                    <a:lnTo>
                      <a:pt x="40" y="82"/>
                    </a:lnTo>
                    <a:lnTo>
                      <a:pt x="50" y="103"/>
                    </a:lnTo>
                    <a:lnTo>
                      <a:pt x="60" y="124"/>
                    </a:lnTo>
                    <a:lnTo>
                      <a:pt x="66" y="149"/>
                    </a:lnTo>
                    <a:lnTo>
                      <a:pt x="68" y="145"/>
                    </a:lnTo>
                    <a:lnTo>
                      <a:pt x="73" y="136"/>
                    </a:lnTo>
                    <a:lnTo>
                      <a:pt x="79" y="121"/>
                    </a:lnTo>
                    <a:lnTo>
                      <a:pt x="89" y="103"/>
                    </a:lnTo>
                    <a:lnTo>
                      <a:pt x="97" y="86"/>
                    </a:lnTo>
                    <a:lnTo>
                      <a:pt x="107" y="68"/>
                    </a:lnTo>
                    <a:lnTo>
                      <a:pt x="116" y="52"/>
                    </a:lnTo>
                    <a:lnTo>
                      <a:pt x="123" y="40"/>
                    </a:lnTo>
                    <a:lnTo>
                      <a:pt x="128" y="32"/>
                    </a:lnTo>
                    <a:lnTo>
                      <a:pt x="124" y="31"/>
                    </a:lnTo>
                    <a:lnTo>
                      <a:pt x="118" y="23"/>
                    </a:lnTo>
                    <a:lnTo>
                      <a:pt x="111" y="15"/>
                    </a:lnTo>
                    <a:lnTo>
                      <a:pt x="103" y="5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5" name="Freeform 16"/>
              <p:cNvSpPr>
                <a:spLocks noEditPoints="1"/>
              </p:cNvSpPr>
              <p:nvPr/>
            </p:nvSpPr>
            <p:spPr bwMode="gray">
              <a:xfrm>
                <a:off x="9078120" y="4640263"/>
                <a:ext cx="401637" cy="1346200"/>
              </a:xfrm>
              <a:custGeom>
                <a:avLst/>
                <a:gdLst>
                  <a:gd name="T0" fmla="*/ 1 w 1422"/>
                  <a:gd name="T1" fmla="*/ 0 h 4912"/>
                  <a:gd name="T2" fmla="*/ 1 w 1422"/>
                  <a:gd name="T3" fmla="*/ 0 h 4912"/>
                  <a:gd name="T4" fmla="*/ 1 w 1422"/>
                  <a:gd name="T5" fmla="*/ 0 h 4912"/>
                  <a:gd name="T6" fmla="*/ 1 w 1422"/>
                  <a:gd name="T7" fmla="*/ 0 h 4912"/>
                  <a:gd name="T8" fmla="*/ 1 w 1422"/>
                  <a:gd name="T9" fmla="*/ 0 h 4912"/>
                  <a:gd name="T10" fmla="*/ 1 w 1422"/>
                  <a:gd name="T11" fmla="*/ 0 h 4912"/>
                  <a:gd name="T12" fmla="*/ 1 w 1422"/>
                  <a:gd name="T13" fmla="*/ 0 h 4912"/>
                  <a:gd name="T14" fmla="*/ 1 w 1422"/>
                  <a:gd name="T15" fmla="*/ 0 h 4912"/>
                  <a:gd name="T16" fmla="*/ 1 w 1422"/>
                  <a:gd name="T17" fmla="*/ 0 h 4912"/>
                  <a:gd name="T18" fmla="*/ 1 w 1422"/>
                  <a:gd name="T19" fmla="*/ 0 h 4912"/>
                  <a:gd name="T20" fmla="*/ 1 w 1422"/>
                  <a:gd name="T21" fmla="*/ 0 h 4912"/>
                  <a:gd name="T22" fmla="*/ 1 w 1422"/>
                  <a:gd name="T23" fmla="*/ 0 h 4912"/>
                  <a:gd name="T24" fmla="*/ 1 w 1422"/>
                  <a:gd name="T25" fmla="*/ 0 h 4912"/>
                  <a:gd name="T26" fmla="*/ 1 w 1422"/>
                  <a:gd name="T27" fmla="*/ 0 h 4912"/>
                  <a:gd name="T28" fmla="*/ 1 w 1422"/>
                  <a:gd name="T29" fmla="*/ 0 h 4912"/>
                  <a:gd name="T30" fmla="*/ 1 w 1422"/>
                  <a:gd name="T31" fmla="*/ 0 h 4912"/>
                  <a:gd name="T32" fmla="*/ 1 w 1422"/>
                  <a:gd name="T33" fmla="*/ 0 h 4912"/>
                  <a:gd name="T34" fmla="*/ 1 w 1422"/>
                  <a:gd name="T35" fmla="*/ 0 h 4912"/>
                  <a:gd name="T36" fmla="*/ 1 w 1422"/>
                  <a:gd name="T37" fmla="*/ 0 h 4912"/>
                  <a:gd name="T38" fmla="*/ 1 w 1422"/>
                  <a:gd name="T39" fmla="*/ 0 h 4912"/>
                  <a:gd name="T40" fmla="*/ 1 w 1422"/>
                  <a:gd name="T41" fmla="*/ 0 h 4912"/>
                  <a:gd name="T42" fmla="*/ 1 w 1422"/>
                  <a:gd name="T43" fmla="*/ 0 h 4912"/>
                  <a:gd name="T44" fmla="*/ 1 w 1422"/>
                  <a:gd name="T45" fmla="*/ 0 h 4912"/>
                  <a:gd name="T46" fmla="*/ 1 w 1422"/>
                  <a:gd name="T47" fmla="*/ 0 h 4912"/>
                  <a:gd name="T48" fmla="*/ 1 w 1422"/>
                  <a:gd name="T49" fmla="*/ 0 h 4912"/>
                  <a:gd name="T50" fmla="*/ 1 w 1422"/>
                  <a:gd name="T51" fmla="*/ 0 h 4912"/>
                  <a:gd name="T52" fmla="*/ 1 w 1422"/>
                  <a:gd name="T53" fmla="*/ 0 h 4912"/>
                  <a:gd name="T54" fmla="*/ 1 w 1422"/>
                  <a:gd name="T55" fmla="*/ 0 h 4912"/>
                  <a:gd name="T56" fmla="*/ 1 w 1422"/>
                  <a:gd name="T57" fmla="*/ 0 h 4912"/>
                  <a:gd name="T58" fmla="*/ 1 w 1422"/>
                  <a:gd name="T59" fmla="*/ 0 h 4912"/>
                  <a:gd name="T60" fmla="*/ 1 w 1422"/>
                  <a:gd name="T61" fmla="*/ 0 h 4912"/>
                  <a:gd name="T62" fmla="*/ 1 w 1422"/>
                  <a:gd name="T63" fmla="*/ 0 h 4912"/>
                  <a:gd name="T64" fmla="*/ 1 w 1422"/>
                  <a:gd name="T65" fmla="*/ 0 h 4912"/>
                  <a:gd name="T66" fmla="*/ 1 w 1422"/>
                  <a:gd name="T67" fmla="*/ 0 h 4912"/>
                  <a:gd name="T68" fmla="*/ 1 w 1422"/>
                  <a:gd name="T69" fmla="*/ 0 h 4912"/>
                  <a:gd name="T70" fmla="*/ 1 w 1422"/>
                  <a:gd name="T71" fmla="*/ 0 h 4912"/>
                  <a:gd name="T72" fmla="*/ 1 w 1422"/>
                  <a:gd name="T73" fmla="*/ 0 h 4912"/>
                  <a:gd name="T74" fmla="*/ 1 w 1422"/>
                  <a:gd name="T75" fmla="*/ 0 h 4912"/>
                  <a:gd name="T76" fmla="*/ 1 w 1422"/>
                  <a:gd name="T77" fmla="*/ 0 h 4912"/>
                  <a:gd name="T78" fmla="*/ 1 w 1422"/>
                  <a:gd name="T79" fmla="*/ 0 h 4912"/>
                  <a:gd name="T80" fmla="*/ 1 w 1422"/>
                  <a:gd name="T81" fmla="*/ 0 h 4912"/>
                  <a:gd name="T82" fmla="*/ 1 w 1422"/>
                  <a:gd name="T83" fmla="*/ 0 h 4912"/>
                  <a:gd name="T84" fmla="*/ 1 w 1422"/>
                  <a:gd name="T85" fmla="*/ 0 h 4912"/>
                  <a:gd name="T86" fmla="*/ 1 w 1422"/>
                  <a:gd name="T87" fmla="*/ 0 h 4912"/>
                  <a:gd name="T88" fmla="*/ 1 w 1422"/>
                  <a:gd name="T89" fmla="*/ 0 h 4912"/>
                  <a:gd name="T90" fmla="*/ 1 w 1422"/>
                  <a:gd name="T91" fmla="*/ 0 h 4912"/>
                  <a:gd name="T92" fmla="*/ 1 w 1422"/>
                  <a:gd name="T93" fmla="*/ 0 h 4912"/>
                  <a:gd name="T94" fmla="*/ 1 w 1422"/>
                  <a:gd name="T95" fmla="*/ 0 h 4912"/>
                  <a:gd name="T96" fmla="*/ 1 w 1422"/>
                  <a:gd name="T97" fmla="*/ 0 h 4912"/>
                  <a:gd name="T98" fmla="*/ 1 w 1422"/>
                  <a:gd name="T99" fmla="*/ 0 h 4912"/>
                  <a:gd name="T100" fmla="*/ 1 w 1422"/>
                  <a:gd name="T101" fmla="*/ 0 h 4912"/>
                  <a:gd name="T102" fmla="*/ 1 w 1422"/>
                  <a:gd name="T103" fmla="*/ 0 h 4912"/>
                  <a:gd name="T104" fmla="*/ 1 w 1422"/>
                  <a:gd name="T105" fmla="*/ 0 h 4912"/>
                  <a:gd name="T106" fmla="*/ 1 w 1422"/>
                  <a:gd name="T107" fmla="*/ 0 h 4912"/>
                  <a:gd name="T108" fmla="*/ 1 w 1422"/>
                  <a:gd name="T109" fmla="*/ 0 h 4912"/>
                  <a:gd name="T110" fmla="*/ 1 w 1422"/>
                  <a:gd name="T111" fmla="*/ 0 h 4912"/>
                  <a:gd name="T112" fmla="*/ 1 w 1422"/>
                  <a:gd name="T113" fmla="*/ 0 h 4912"/>
                  <a:gd name="T114" fmla="*/ 1 w 1422"/>
                  <a:gd name="T115" fmla="*/ 0 h 4912"/>
                  <a:gd name="T116" fmla="*/ 1 w 1422"/>
                  <a:gd name="T117" fmla="*/ 0 h 4912"/>
                  <a:gd name="T118" fmla="*/ 1 w 1422"/>
                  <a:gd name="T119" fmla="*/ 0 h 4912"/>
                  <a:gd name="T120" fmla="*/ 1 w 1422"/>
                  <a:gd name="T121" fmla="*/ 0 h 4912"/>
                  <a:gd name="T122" fmla="*/ 1 w 1422"/>
                  <a:gd name="T123" fmla="*/ 0 h 491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22"/>
                  <a:gd name="T187" fmla="*/ 0 h 4912"/>
                  <a:gd name="T188" fmla="*/ 1422 w 1422"/>
                  <a:gd name="T189" fmla="*/ 4912 h 491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22" h="4912">
                    <a:moveTo>
                      <a:pt x="1411" y="2262"/>
                    </a:moveTo>
                    <a:lnTo>
                      <a:pt x="1409" y="2253"/>
                    </a:lnTo>
                    <a:lnTo>
                      <a:pt x="1406" y="2238"/>
                    </a:lnTo>
                    <a:lnTo>
                      <a:pt x="1401" y="2220"/>
                    </a:lnTo>
                    <a:lnTo>
                      <a:pt x="1395" y="2203"/>
                    </a:lnTo>
                    <a:lnTo>
                      <a:pt x="1390" y="2185"/>
                    </a:lnTo>
                    <a:lnTo>
                      <a:pt x="1385" y="2170"/>
                    </a:lnTo>
                    <a:lnTo>
                      <a:pt x="1382" y="2161"/>
                    </a:lnTo>
                    <a:lnTo>
                      <a:pt x="1380" y="2156"/>
                    </a:lnTo>
                    <a:lnTo>
                      <a:pt x="1379" y="2144"/>
                    </a:lnTo>
                    <a:lnTo>
                      <a:pt x="1377" y="2130"/>
                    </a:lnTo>
                    <a:lnTo>
                      <a:pt x="1372" y="2112"/>
                    </a:lnTo>
                    <a:lnTo>
                      <a:pt x="1367" y="2094"/>
                    </a:lnTo>
                    <a:lnTo>
                      <a:pt x="1364" y="2080"/>
                    </a:lnTo>
                    <a:lnTo>
                      <a:pt x="1361" y="2069"/>
                    </a:lnTo>
                    <a:lnTo>
                      <a:pt x="1359" y="2065"/>
                    </a:lnTo>
                    <a:lnTo>
                      <a:pt x="1358" y="2056"/>
                    </a:lnTo>
                    <a:lnTo>
                      <a:pt x="1354" y="2040"/>
                    </a:lnTo>
                    <a:lnTo>
                      <a:pt x="1351" y="2019"/>
                    </a:lnTo>
                    <a:lnTo>
                      <a:pt x="1346" y="1996"/>
                    </a:lnTo>
                    <a:lnTo>
                      <a:pt x="1341" y="1975"/>
                    </a:lnTo>
                    <a:lnTo>
                      <a:pt x="1338" y="1956"/>
                    </a:lnTo>
                    <a:lnTo>
                      <a:pt x="1335" y="1943"/>
                    </a:lnTo>
                    <a:lnTo>
                      <a:pt x="1335" y="1938"/>
                    </a:lnTo>
                    <a:lnTo>
                      <a:pt x="1332" y="1922"/>
                    </a:lnTo>
                    <a:lnTo>
                      <a:pt x="1329" y="1899"/>
                    </a:lnTo>
                    <a:lnTo>
                      <a:pt x="1324" y="1873"/>
                    </a:lnTo>
                    <a:lnTo>
                      <a:pt x="1317" y="1844"/>
                    </a:lnTo>
                    <a:lnTo>
                      <a:pt x="1311" y="1815"/>
                    </a:lnTo>
                    <a:lnTo>
                      <a:pt x="1304" y="1786"/>
                    </a:lnTo>
                    <a:lnTo>
                      <a:pt x="1298" y="1757"/>
                    </a:lnTo>
                    <a:lnTo>
                      <a:pt x="1291" y="1731"/>
                    </a:lnTo>
                    <a:lnTo>
                      <a:pt x="1285" y="1709"/>
                    </a:lnTo>
                    <a:lnTo>
                      <a:pt x="1280" y="1691"/>
                    </a:lnTo>
                    <a:lnTo>
                      <a:pt x="1277" y="1679"/>
                    </a:lnTo>
                    <a:lnTo>
                      <a:pt x="1277" y="1675"/>
                    </a:lnTo>
                    <a:lnTo>
                      <a:pt x="1275" y="1654"/>
                    </a:lnTo>
                    <a:lnTo>
                      <a:pt x="1272" y="1629"/>
                    </a:lnTo>
                    <a:lnTo>
                      <a:pt x="1267" y="1602"/>
                    </a:lnTo>
                    <a:lnTo>
                      <a:pt x="1262" y="1575"/>
                    </a:lnTo>
                    <a:lnTo>
                      <a:pt x="1257" y="1547"/>
                    </a:lnTo>
                    <a:lnTo>
                      <a:pt x="1253" y="1523"/>
                    </a:lnTo>
                    <a:lnTo>
                      <a:pt x="1248" y="1500"/>
                    </a:lnTo>
                    <a:lnTo>
                      <a:pt x="1243" y="1484"/>
                    </a:lnTo>
                    <a:lnTo>
                      <a:pt x="1241" y="1473"/>
                    </a:lnTo>
                    <a:lnTo>
                      <a:pt x="1240" y="1468"/>
                    </a:lnTo>
                    <a:lnTo>
                      <a:pt x="1238" y="1460"/>
                    </a:lnTo>
                    <a:lnTo>
                      <a:pt x="1235" y="1444"/>
                    </a:lnTo>
                    <a:lnTo>
                      <a:pt x="1230" y="1423"/>
                    </a:lnTo>
                    <a:lnTo>
                      <a:pt x="1225" y="1395"/>
                    </a:lnTo>
                    <a:lnTo>
                      <a:pt x="1220" y="1366"/>
                    </a:lnTo>
                    <a:lnTo>
                      <a:pt x="1215" y="1337"/>
                    </a:lnTo>
                    <a:lnTo>
                      <a:pt x="1209" y="1310"/>
                    </a:lnTo>
                    <a:lnTo>
                      <a:pt x="1206" y="1284"/>
                    </a:lnTo>
                    <a:lnTo>
                      <a:pt x="1203" y="1263"/>
                    </a:lnTo>
                    <a:lnTo>
                      <a:pt x="1199" y="1250"/>
                    </a:lnTo>
                    <a:lnTo>
                      <a:pt x="1199" y="1245"/>
                    </a:lnTo>
                    <a:lnTo>
                      <a:pt x="1196" y="1234"/>
                    </a:lnTo>
                    <a:lnTo>
                      <a:pt x="1193" y="1218"/>
                    </a:lnTo>
                    <a:lnTo>
                      <a:pt x="1190" y="1197"/>
                    </a:lnTo>
                    <a:lnTo>
                      <a:pt x="1185" y="1174"/>
                    </a:lnTo>
                    <a:lnTo>
                      <a:pt x="1180" y="1151"/>
                    </a:lnTo>
                    <a:lnTo>
                      <a:pt x="1174" y="1129"/>
                    </a:lnTo>
                    <a:lnTo>
                      <a:pt x="1169" y="1108"/>
                    </a:lnTo>
                    <a:lnTo>
                      <a:pt x="1165" y="1092"/>
                    </a:lnTo>
                    <a:lnTo>
                      <a:pt x="1164" y="1080"/>
                    </a:lnTo>
                    <a:lnTo>
                      <a:pt x="1162" y="1077"/>
                    </a:lnTo>
                    <a:lnTo>
                      <a:pt x="1154" y="1043"/>
                    </a:lnTo>
                    <a:lnTo>
                      <a:pt x="1143" y="1017"/>
                    </a:lnTo>
                    <a:lnTo>
                      <a:pt x="1132" y="996"/>
                    </a:lnTo>
                    <a:lnTo>
                      <a:pt x="1119" y="982"/>
                    </a:lnTo>
                    <a:lnTo>
                      <a:pt x="1107" y="971"/>
                    </a:lnTo>
                    <a:lnTo>
                      <a:pt x="1098" y="964"/>
                    </a:lnTo>
                    <a:lnTo>
                      <a:pt x="1090" y="961"/>
                    </a:lnTo>
                    <a:lnTo>
                      <a:pt x="1088" y="959"/>
                    </a:lnTo>
                    <a:lnTo>
                      <a:pt x="1077" y="950"/>
                    </a:lnTo>
                    <a:lnTo>
                      <a:pt x="1059" y="938"/>
                    </a:lnTo>
                    <a:lnTo>
                      <a:pt x="1041" y="927"/>
                    </a:lnTo>
                    <a:lnTo>
                      <a:pt x="1020" y="916"/>
                    </a:lnTo>
                    <a:lnTo>
                      <a:pt x="998" y="904"/>
                    </a:lnTo>
                    <a:lnTo>
                      <a:pt x="978" y="895"/>
                    </a:lnTo>
                    <a:lnTo>
                      <a:pt x="960" y="885"/>
                    </a:lnTo>
                    <a:lnTo>
                      <a:pt x="946" y="879"/>
                    </a:lnTo>
                    <a:lnTo>
                      <a:pt x="936" y="875"/>
                    </a:lnTo>
                    <a:lnTo>
                      <a:pt x="933" y="874"/>
                    </a:lnTo>
                    <a:lnTo>
                      <a:pt x="922" y="866"/>
                    </a:lnTo>
                    <a:lnTo>
                      <a:pt x="912" y="858"/>
                    </a:lnTo>
                    <a:lnTo>
                      <a:pt x="902" y="848"/>
                    </a:lnTo>
                    <a:lnTo>
                      <a:pt x="894" y="840"/>
                    </a:lnTo>
                    <a:lnTo>
                      <a:pt x="888" y="833"/>
                    </a:lnTo>
                    <a:lnTo>
                      <a:pt x="886" y="832"/>
                    </a:lnTo>
                    <a:lnTo>
                      <a:pt x="868" y="809"/>
                    </a:lnTo>
                    <a:lnTo>
                      <a:pt x="851" y="790"/>
                    </a:lnTo>
                    <a:lnTo>
                      <a:pt x="836" y="777"/>
                    </a:lnTo>
                    <a:lnTo>
                      <a:pt x="823" y="767"/>
                    </a:lnTo>
                    <a:lnTo>
                      <a:pt x="815" y="761"/>
                    </a:lnTo>
                    <a:lnTo>
                      <a:pt x="812" y="759"/>
                    </a:lnTo>
                    <a:lnTo>
                      <a:pt x="802" y="717"/>
                    </a:lnTo>
                    <a:lnTo>
                      <a:pt x="799" y="698"/>
                    </a:lnTo>
                    <a:lnTo>
                      <a:pt x="794" y="683"/>
                    </a:lnTo>
                    <a:lnTo>
                      <a:pt x="788" y="672"/>
                    </a:lnTo>
                    <a:lnTo>
                      <a:pt x="783" y="664"/>
                    </a:lnTo>
                    <a:lnTo>
                      <a:pt x="780" y="662"/>
                    </a:lnTo>
                    <a:lnTo>
                      <a:pt x="783" y="651"/>
                    </a:lnTo>
                    <a:lnTo>
                      <a:pt x="786" y="635"/>
                    </a:lnTo>
                    <a:lnTo>
                      <a:pt x="791" y="615"/>
                    </a:lnTo>
                    <a:lnTo>
                      <a:pt x="794" y="594"/>
                    </a:lnTo>
                    <a:lnTo>
                      <a:pt x="797" y="577"/>
                    </a:lnTo>
                    <a:lnTo>
                      <a:pt x="799" y="564"/>
                    </a:lnTo>
                    <a:lnTo>
                      <a:pt x="801" y="559"/>
                    </a:lnTo>
                    <a:lnTo>
                      <a:pt x="809" y="541"/>
                    </a:lnTo>
                    <a:lnTo>
                      <a:pt x="815" y="523"/>
                    </a:lnTo>
                    <a:lnTo>
                      <a:pt x="820" y="506"/>
                    </a:lnTo>
                    <a:lnTo>
                      <a:pt x="823" y="491"/>
                    </a:lnTo>
                    <a:lnTo>
                      <a:pt x="826" y="480"/>
                    </a:lnTo>
                    <a:lnTo>
                      <a:pt x="826" y="477"/>
                    </a:lnTo>
                    <a:lnTo>
                      <a:pt x="839" y="483"/>
                    </a:lnTo>
                    <a:lnTo>
                      <a:pt x="851" y="481"/>
                    </a:lnTo>
                    <a:lnTo>
                      <a:pt x="860" y="473"/>
                    </a:lnTo>
                    <a:lnTo>
                      <a:pt x="868" y="462"/>
                    </a:lnTo>
                    <a:lnTo>
                      <a:pt x="873" y="449"/>
                    </a:lnTo>
                    <a:lnTo>
                      <a:pt x="878" y="436"/>
                    </a:lnTo>
                    <a:lnTo>
                      <a:pt x="881" y="423"/>
                    </a:lnTo>
                    <a:lnTo>
                      <a:pt x="884" y="415"/>
                    </a:lnTo>
                    <a:lnTo>
                      <a:pt x="884" y="412"/>
                    </a:lnTo>
                    <a:lnTo>
                      <a:pt x="888" y="388"/>
                    </a:lnTo>
                    <a:lnTo>
                      <a:pt x="889" y="370"/>
                    </a:lnTo>
                    <a:lnTo>
                      <a:pt x="886" y="357"/>
                    </a:lnTo>
                    <a:lnTo>
                      <a:pt x="881" y="347"/>
                    </a:lnTo>
                    <a:lnTo>
                      <a:pt x="876" y="343"/>
                    </a:lnTo>
                    <a:lnTo>
                      <a:pt x="870" y="341"/>
                    </a:lnTo>
                    <a:lnTo>
                      <a:pt x="864" y="341"/>
                    </a:lnTo>
                    <a:lnTo>
                      <a:pt x="859" y="343"/>
                    </a:lnTo>
                    <a:lnTo>
                      <a:pt x="854" y="344"/>
                    </a:lnTo>
                    <a:lnTo>
                      <a:pt x="855" y="320"/>
                    </a:lnTo>
                    <a:lnTo>
                      <a:pt x="857" y="296"/>
                    </a:lnTo>
                    <a:lnTo>
                      <a:pt x="857" y="275"/>
                    </a:lnTo>
                    <a:lnTo>
                      <a:pt x="857" y="259"/>
                    </a:lnTo>
                    <a:lnTo>
                      <a:pt x="857" y="247"/>
                    </a:lnTo>
                    <a:lnTo>
                      <a:pt x="857" y="242"/>
                    </a:lnTo>
                    <a:lnTo>
                      <a:pt x="860" y="233"/>
                    </a:lnTo>
                    <a:lnTo>
                      <a:pt x="860" y="223"/>
                    </a:lnTo>
                    <a:lnTo>
                      <a:pt x="860" y="218"/>
                    </a:lnTo>
                    <a:lnTo>
                      <a:pt x="860" y="217"/>
                    </a:lnTo>
                    <a:lnTo>
                      <a:pt x="860" y="202"/>
                    </a:lnTo>
                    <a:lnTo>
                      <a:pt x="859" y="186"/>
                    </a:lnTo>
                    <a:lnTo>
                      <a:pt x="852" y="170"/>
                    </a:lnTo>
                    <a:lnTo>
                      <a:pt x="847" y="157"/>
                    </a:lnTo>
                    <a:lnTo>
                      <a:pt x="843" y="147"/>
                    </a:lnTo>
                    <a:lnTo>
                      <a:pt x="839" y="144"/>
                    </a:lnTo>
                    <a:lnTo>
                      <a:pt x="834" y="128"/>
                    </a:lnTo>
                    <a:lnTo>
                      <a:pt x="825" y="115"/>
                    </a:lnTo>
                    <a:lnTo>
                      <a:pt x="815" y="104"/>
                    </a:lnTo>
                    <a:lnTo>
                      <a:pt x="807" y="97"/>
                    </a:lnTo>
                    <a:lnTo>
                      <a:pt x="804" y="94"/>
                    </a:lnTo>
                    <a:lnTo>
                      <a:pt x="797" y="81"/>
                    </a:lnTo>
                    <a:lnTo>
                      <a:pt x="784" y="70"/>
                    </a:lnTo>
                    <a:lnTo>
                      <a:pt x="771" y="60"/>
                    </a:lnTo>
                    <a:lnTo>
                      <a:pt x="759" y="52"/>
                    </a:lnTo>
                    <a:lnTo>
                      <a:pt x="747" y="49"/>
                    </a:lnTo>
                    <a:lnTo>
                      <a:pt x="744" y="47"/>
                    </a:lnTo>
                    <a:lnTo>
                      <a:pt x="733" y="41"/>
                    </a:lnTo>
                    <a:lnTo>
                      <a:pt x="723" y="37"/>
                    </a:lnTo>
                    <a:lnTo>
                      <a:pt x="713" y="36"/>
                    </a:lnTo>
                    <a:lnTo>
                      <a:pt x="710" y="34"/>
                    </a:lnTo>
                    <a:lnTo>
                      <a:pt x="700" y="34"/>
                    </a:lnTo>
                    <a:lnTo>
                      <a:pt x="689" y="25"/>
                    </a:lnTo>
                    <a:lnTo>
                      <a:pt x="683" y="26"/>
                    </a:lnTo>
                    <a:lnTo>
                      <a:pt x="673" y="16"/>
                    </a:lnTo>
                    <a:lnTo>
                      <a:pt x="673" y="28"/>
                    </a:lnTo>
                    <a:lnTo>
                      <a:pt x="658" y="20"/>
                    </a:lnTo>
                    <a:lnTo>
                      <a:pt x="644" y="15"/>
                    </a:lnTo>
                    <a:lnTo>
                      <a:pt x="634" y="15"/>
                    </a:lnTo>
                    <a:lnTo>
                      <a:pt x="629" y="15"/>
                    </a:lnTo>
                    <a:lnTo>
                      <a:pt x="628" y="13"/>
                    </a:lnTo>
                    <a:lnTo>
                      <a:pt x="626" y="10"/>
                    </a:lnTo>
                    <a:lnTo>
                      <a:pt x="623" y="8"/>
                    </a:lnTo>
                    <a:lnTo>
                      <a:pt x="620" y="5"/>
                    </a:lnTo>
                    <a:lnTo>
                      <a:pt x="616" y="4"/>
                    </a:lnTo>
                    <a:lnTo>
                      <a:pt x="613" y="2"/>
                    </a:lnTo>
                    <a:lnTo>
                      <a:pt x="610" y="0"/>
                    </a:lnTo>
                    <a:lnTo>
                      <a:pt x="612" y="15"/>
                    </a:lnTo>
                    <a:lnTo>
                      <a:pt x="607" y="12"/>
                    </a:lnTo>
                    <a:lnTo>
                      <a:pt x="602" y="8"/>
                    </a:lnTo>
                    <a:lnTo>
                      <a:pt x="599" y="7"/>
                    </a:lnTo>
                    <a:lnTo>
                      <a:pt x="594" y="7"/>
                    </a:lnTo>
                    <a:lnTo>
                      <a:pt x="592" y="16"/>
                    </a:lnTo>
                    <a:lnTo>
                      <a:pt x="586" y="16"/>
                    </a:lnTo>
                    <a:lnTo>
                      <a:pt x="578" y="20"/>
                    </a:lnTo>
                    <a:lnTo>
                      <a:pt x="570" y="23"/>
                    </a:lnTo>
                    <a:lnTo>
                      <a:pt x="563" y="26"/>
                    </a:lnTo>
                    <a:lnTo>
                      <a:pt x="560" y="26"/>
                    </a:lnTo>
                    <a:lnTo>
                      <a:pt x="550" y="28"/>
                    </a:lnTo>
                    <a:lnTo>
                      <a:pt x="541" y="31"/>
                    </a:lnTo>
                    <a:lnTo>
                      <a:pt x="534" y="36"/>
                    </a:lnTo>
                    <a:lnTo>
                      <a:pt x="533" y="37"/>
                    </a:lnTo>
                    <a:lnTo>
                      <a:pt x="528" y="39"/>
                    </a:lnTo>
                    <a:lnTo>
                      <a:pt x="523" y="41"/>
                    </a:lnTo>
                    <a:lnTo>
                      <a:pt x="518" y="44"/>
                    </a:lnTo>
                    <a:lnTo>
                      <a:pt x="515" y="47"/>
                    </a:lnTo>
                    <a:lnTo>
                      <a:pt x="512" y="50"/>
                    </a:lnTo>
                    <a:lnTo>
                      <a:pt x="510" y="54"/>
                    </a:lnTo>
                    <a:lnTo>
                      <a:pt x="508" y="55"/>
                    </a:lnTo>
                    <a:lnTo>
                      <a:pt x="507" y="57"/>
                    </a:lnTo>
                    <a:lnTo>
                      <a:pt x="508" y="52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2" y="41"/>
                    </a:lnTo>
                    <a:lnTo>
                      <a:pt x="512" y="37"/>
                    </a:lnTo>
                    <a:lnTo>
                      <a:pt x="513" y="36"/>
                    </a:lnTo>
                    <a:lnTo>
                      <a:pt x="505" y="42"/>
                    </a:lnTo>
                    <a:lnTo>
                      <a:pt x="497" y="52"/>
                    </a:lnTo>
                    <a:lnTo>
                      <a:pt x="489" y="63"/>
                    </a:lnTo>
                    <a:lnTo>
                      <a:pt x="481" y="76"/>
                    </a:lnTo>
                    <a:lnTo>
                      <a:pt x="476" y="84"/>
                    </a:lnTo>
                    <a:lnTo>
                      <a:pt x="474" y="87"/>
                    </a:lnTo>
                    <a:lnTo>
                      <a:pt x="468" y="96"/>
                    </a:lnTo>
                    <a:lnTo>
                      <a:pt x="463" y="105"/>
                    </a:lnTo>
                    <a:lnTo>
                      <a:pt x="458" y="115"/>
                    </a:lnTo>
                    <a:lnTo>
                      <a:pt x="453" y="121"/>
                    </a:lnTo>
                    <a:lnTo>
                      <a:pt x="453" y="125"/>
                    </a:lnTo>
                    <a:lnTo>
                      <a:pt x="442" y="138"/>
                    </a:lnTo>
                    <a:lnTo>
                      <a:pt x="437" y="152"/>
                    </a:lnTo>
                    <a:lnTo>
                      <a:pt x="436" y="163"/>
                    </a:lnTo>
                    <a:lnTo>
                      <a:pt x="436" y="168"/>
                    </a:lnTo>
                    <a:lnTo>
                      <a:pt x="436" y="171"/>
                    </a:lnTo>
                    <a:lnTo>
                      <a:pt x="434" y="176"/>
                    </a:lnTo>
                    <a:lnTo>
                      <a:pt x="432" y="181"/>
                    </a:lnTo>
                    <a:lnTo>
                      <a:pt x="431" y="186"/>
                    </a:lnTo>
                    <a:lnTo>
                      <a:pt x="429" y="189"/>
                    </a:lnTo>
                    <a:lnTo>
                      <a:pt x="429" y="192"/>
                    </a:lnTo>
                    <a:lnTo>
                      <a:pt x="428" y="194"/>
                    </a:lnTo>
                    <a:lnTo>
                      <a:pt x="423" y="209"/>
                    </a:lnTo>
                    <a:lnTo>
                      <a:pt x="418" y="226"/>
                    </a:lnTo>
                    <a:lnTo>
                      <a:pt x="416" y="242"/>
                    </a:lnTo>
                    <a:lnTo>
                      <a:pt x="415" y="255"/>
                    </a:lnTo>
                    <a:lnTo>
                      <a:pt x="415" y="260"/>
                    </a:lnTo>
                    <a:lnTo>
                      <a:pt x="415" y="273"/>
                    </a:lnTo>
                    <a:lnTo>
                      <a:pt x="416" y="286"/>
                    </a:lnTo>
                    <a:lnTo>
                      <a:pt x="418" y="293"/>
                    </a:lnTo>
                    <a:lnTo>
                      <a:pt x="419" y="296"/>
                    </a:lnTo>
                    <a:lnTo>
                      <a:pt x="423" y="307"/>
                    </a:lnTo>
                    <a:lnTo>
                      <a:pt x="426" y="322"/>
                    </a:lnTo>
                    <a:lnTo>
                      <a:pt x="431" y="338"/>
                    </a:lnTo>
                    <a:lnTo>
                      <a:pt x="437" y="355"/>
                    </a:lnTo>
                    <a:lnTo>
                      <a:pt x="442" y="370"/>
                    </a:lnTo>
                    <a:lnTo>
                      <a:pt x="445" y="380"/>
                    </a:lnTo>
                    <a:lnTo>
                      <a:pt x="447" y="383"/>
                    </a:lnTo>
                    <a:lnTo>
                      <a:pt x="436" y="383"/>
                    </a:lnTo>
                    <a:lnTo>
                      <a:pt x="428" y="386"/>
                    </a:lnTo>
                    <a:lnTo>
                      <a:pt x="424" y="394"/>
                    </a:lnTo>
                    <a:lnTo>
                      <a:pt x="424" y="406"/>
                    </a:lnTo>
                    <a:lnTo>
                      <a:pt x="426" y="418"/>
                    </a:lnTo>
                    <a:lnTo>
                      <a:pt x="429" y="431"/>
                    </a:lnTo>
                    <a:lnTo>
                      <a:pt x="432" y="446"/>
                    </a:lnTo>
                    <a:lnTo>
                      <a:pt x="437" y="459"/>
                    </a:lnTo>
                    <a:lnTo>
                      <a:pt x="440" y="469"/>
                    </a:lnTo>
                    <a:lnTo>
                      <a:pt x="444" y="475"/>
                    </a:lnTo>
                    <a:lnTo>
                      <a:pt x="445" y="478"/>
                    </a:lnTo>
                    <a:lnTo>
                      <a:pt x="449" y="498"/>
                    </a:lnTo>
                    <a:lnTo>
                      <a:pt x="455" y="510"/>
                    </a:lnTo>
                    <a:lnTo>
                      <a:pt x="460" y="517"/>
                    </a:lnTo>
                    <a:lnTo>
                      <a:pt x="466" y="519"/>
                    </a:lnTo>
                    <a:lnTo>
                      <a:pt x="470" y="520"/>
                    </a:lnTo>
                    <a:lnTo>
                      <a:pt x="471" y="519"/>
                    </a:lnTo>
                    <a:lnTo>
                      <a:pt x="476" y="536"/>
                    </a:lnTo>
                    <a:lnTo>
                      <a:pt x="482" y="554"/>
                    </a:lnTo>
                    <a:lnTo>
                      <a:pt x="489" y="570"/>
                    </a:lnTo>
                    <a:lnTo>
                      <a:pt x="494" y="585"/>
                    </a:lnTo>
                    <a:lnTo>
                      <a:pt x="499" y="593"/>
                    </a:lnTo>
                    <a:lnTo>
                      <a:pt x="500" y="598"/>
                    </a:lnTo>
                    <a:lnTo>
                      <a:pt x="502" y="609"/>
                    </a:lnTo>
                    <a:lnTo>
                      <a:pt x="494" y="624"/>
                    </a:lnTo>
                    <a:lnTo>
                      <a:pt x="487" y="636"/>
                    </a:lnTo>
                    <a:lnTo>
                      <a:pt x="482" y="649"/>
                    </a:lnTo>
                    <a:lnTo>
                      <a:pt x="481" y="659"/>
                    </a:lnTo>
                    <a:lnTo>
                      <a:pt x="479" y="662"/>
                    </a:lnTo>
                    <a:lnTo>
                      <a:pt x="468" y="661"/>
                    </a:lnTo>
                    <a:lnTo>
                      <a:pt x="461" y="661"/>
                    </a:lnTo>
                    <a:lnTo>
                      <a:pt x="457" y="666"/>
                    </a:lnTo>
                    <a:lnTo>
                      <a:pt x="450" y="674"/>
                    </a:lnTo>
                    <a:lnTo>
                      <a:pt x="445" y="682"/>
                    </a:lnTo>
                    <a:lnTo>
                      <a:pt x="440" y="688"/>
                    </a:lnTo>
                    <a:lnTo>
                      <a:pt x="439" y="691"/>
                    </a:lnTo>
                    <a:lnTo>
                      <a:pt x="434" y="698"/>
                    </a:lnTo>
                    <a:lnTo>
                      <a:pt x="426" y="706"/>
                    </a:lnTo>
                    <a:lnTo>
                      <a:pt x="416" y="714"/>
                    </a:lnTo>
                    <a:lnTo>
                      <a:pt x="408" y="722"/>
                    </a:lnTo>
                    <a:lnTo>
                      <a:pt x="400" y="727"/>
                    </a:lnTo>
                    <a:lnTo>
                      <a:pt x="399" y="730"/>
                    </a:lnTo>
                    <a:lnTo>
                      <a:pt x="366" y="733"/>
                    </a:lnTo>
                    <a:lnTo>
                      <a:pt x="331" y="737"/>
                    </a:lnTo>
                    <a:lnTo>
                      <a:pt x="294" y="743"/>
                    </a:lnTo>
                    <a:lnTo>
                      <a:pt x="258" y="748"/>
                    </a:lnTo>
                    <a:lnTo>
                      <a:pt x="223" y="754"/>
                    </a:lnTo>
                    <a:lnTo>
                      <a:pt x="190" y="759"/>
                    </a:lnTo>
                    <a:lnTo>
                      <a:pt x="163" y="764"/>
                    </a:lnTo>
                    <a:lnTo>
                      <a:pt x="142" y="769"/>
                    </a:lnTo>
                    <a:lnTo>
                      <a:pt x="127" y="772"/>
                    </a:lnTo>
                    <a:lnTo>
                      <a:pt x="122" y="772"/>
                    </a:lnTo>
                    <a:lnTo>
                      <a:pt x="105" y="780"/>
                    </a:lnTo>
                    <a:lnTo>
                      <a:pt x="88" y="795"/>
                    </a:lnTo>
                    <a:lnTo>
                      <a:pt x="74" y="812"/>
                    </a:lnTo>
                    <a:lnTo>
                      <a:pt x="63" y="833"/>
                    </a:lnTo>
                    <a:lnTo>
                      <a:pt x="55" y="854"/>
                    </a:lnTo>
                    <a:lnTo>
                      <a:pt x="47" y="874"/>
                    </a:lnTo>
                    <a:lnTo>
                      <a:pt x="42" y="890"/>
                    </a:lnTo>
                    <a:lnTo>
                      <a:pt x="38" y="901"/>
                    </a:lnTo>
                    <a:lnTo>
                      <a:pt x="38" y="904"/>
                    </a:lnTo>
                    <a:lnTo>
                      <a:pt x="30" y="940"/>
                    </a:lnTo>
                    <a:lnTo>
                      <a:pt x="24" y="976"/>
                    </a:lnTo>
                    <a:lnTo>
                      <a:pt x="19" y="1008"/>
                    </a:lnTo>
                    <a:lnTo>
                      <a:pt x="17" y="1037"/>
                    </a:lnTo>
                    <a:lnTo>
                      <a:pt x="16" y="1059"/>
                    </a:lnTo>
                    <a:lnTo>
                      <a:pt x="14" y="1074"/>
                    </a:lnTo>
                    <a:lnTo>
                      <a:pt x="14" y="1080"/>
                    </a:lnTo>
                    <a:lnTo>
                      <a:pt x="14" y="1101"/>
                    </a:lnTo>
                    <a:lnTo>
                      <a:pt x="13" y="1121"/>
                    </a:lnTo>
                    <a:lnTo>
                      <a:pt x="13" y="1139"/>
                    </a:lnTo>
                    <a:lnTo>
                      <a:pt x="11" y="1150"/>
                    </a:lnTo>
                    <a:lnTo>
                      <a:pt x="11" y="1155"/>
                    </a:lnTo>
                    <a:lnTo>
                      <a:pt x="5" y="1187"/>
                    </a:lnTo>
                    <a:lnTo>
                      <a:pt x="1" y="1219"/>
                    </a:lnTo>
                    <a:lnTo>
                      <a:pt x="0" y="1250"/>
                    </a:lnTo>
                    <a:lnTo>
                      <a:pt x="1" y="1277"/>
                    </a:lnTo>
                    <a:lnTo>
                      <a:pt x="1" y="1300"/>
                    </a:lnTo>
                    <a:lnTo>
                      <a:pt x="3" y="1315"/>
                    </a:lnTo>
                    <a:lnTo>
                      <a:pt x="3" y="1319"/>
                    </a:lnTo>
                    <a:lnTo>
                      <a:pt x="9" y="1429"/>
                    </a:lnTo>
                    <a:lnTo>
                      <a:pt x="13" y="1476"/>
                    </a:lnTo>
                    <a:lnTo>
                      <a:pt x="16" y="1523"/>
                    </a:lnTo>
                    <a:lnTo>
                      <a:pt x="22" y="1566"/>
                    </a:lnTo>
                    <a:lnTo>
                      <a:pt x="27" y="1607"/>
                    </a:lnTo>
                    <a:lnTo>
                      <a:pt x="34" y="1644"/>
                    </a:lnTo>
                    <a:lnTo>
                      <a:pt x="38" y="1675"/>
                    </a:lnTo>
                    <a:lnTo>
                      <a:pt x="43" y="1702"/>
                    </a:lnTo>
                    <a:lnTo>
                      <a:pt x="48" y="1721"/>
                    </a:lnTo>
                    <a:lnTo>
                      <a:pt x="50" y="1734"/>
                    </a:lnTo>
                    <a:lnTo>
                      <a:pt x="51" y="1738"/>
                    </a:lnTo>
                    <a:lnTo>
                      <a:pt x="55" y="1752"/>
                    </a:lnTo>
                    <a:lnTo>
                      <a:pt x="61" y="1773"/>
                    </a:lnTo>
                    <a:lnTo>
                      <a:pt x="69" y="1797"/>
                    </a:lnTo>
                    <a:lnTo>
                      <a:pt x="79" y="1825"/>
                    </a:lnTo>
                    <a:lnTo>
                      <a:pt x="88" y="1854"/>
                    </a:lnTo>
                    <a:lnTo>
                      <a:pt x="100" y="1885"/>
                    </a:lnTo>
                    <a:lnTo>
                      <a:pt x="109" y="1914"/>
                    </a:lnTo>
                    <a:lnTo>
                      <a:pt x="119" y="1939"/>
                    </a:lnTo>
                    <a:lnTo>
                      <a:pt x="127" y="1964"/>
                    </a:lnTo>
                    <a:lnTo>
                      <a:pt x="134" y="1981"/>
                    </a:lnTo>
                    <a:lnTo>
                      <a:pt x="139" y="1993"/>
                    </a:lnTo>
                    <a:lnTo>
                      <a:pt x="140" y="1998"/>
                    </a:lnTo>
                    <a:lnTo>
                      <a:pt x="143" y="2009"/>
                    </a:lnTo>
                    <a:lnTo>
                      <a:pt x="150" y="2023"/>
                    </a:lnTo>
                    <a:lnTo>
                      <a:pt x="156" y="2041"/>
                    </a:lnTo>
                    <a:lnTo>
                      <a:pt x="164" y="2057"/>
                    </a:lnTo>
                    <a:lnTo>
                      <a:pt x="171" y="2073"/>
                    </a:lnTo>
                    <a:lnTo>
                      <a:pt x="176" y="2083"/>
                    </a:lnTo>
                    <a:lnTo>
                      <a:pt x="177" y="2086"/>
                    </a:lnTo>
                    <a:lnTo>
                      <a:pt x="177" y="2098"/>
                    </a:lnTo>
                    <a:lnTo>
                      <a:pt x="181" y="2114"/>
                    </a:lnTo>
                    <a:lnTo>
                      <a:pt x="184" y="2132"/>
                    </a:lnTo>
                    <a:lnTo>
                      <a:pt x="189" y="2151"/>
                    </a:lnTo>
                    <a:lnTo>
                      <a:pt x="193" y="2170"/>
                    </a:lnTo>
                    <a:lnTo>
                      <a:pt x="197" y="2186"/>
                    </a:lnTo>
                    <a:lnTo>
                      <a:pt x="200" y="2196"/>
                    </a:lnTo>
                    <a:lnTo>
                      <a:pt x="202" y="2201"/>
                    </a:lnTo>
                    <a:lnTo>
                      <a:pt x="202" y="2214"/>
                    </a:lnTo>
                    <a:lnTo>
                      <a:pt x="202" y="2235"/>
                    </a:lnTo>
                    <a:lnTo>
                      <a:pt x="203" y="2262"/>
                    </a:lnTo>
                    <a:lnTo>
                      <a:pt x="203" y="2293"/>
                    </a:lnTo>
                    <a:lnTo>
                      <a:pt x="205" y="2327"/>
                    </a:lnTo>
                    <a:lnTo>
                      <a:pt x="206" y="2362"/>
                    </a:lnTo>
                    <a:lnTo>
                      <a:pt x="206" y="2398"/>
                    </a:lnTo>
                    <a:lnTo>
                      <a:pt x="208" y="2430"/>
                    </a:lnTo>
                    <a:lnTo>
                      <a:pt x="208" y="2458"/>
                    </a:lnTo>
                    <a:lnTo>
                      <a:pt x="210" y="2480"/>
                    </a:lnTo>
                    <a:lnTo>
                      <a:pt x="210" y="2495"/>
                    </a:lnTo>
                    <a:lnTo>
                      <a:pt x="210" y="2500"/>
                    </a:lnTo>
                    <a:lnTo>
                      <a:pt x="210" y="2508"/>
                    </a:lnTo>
                    <a:lnTo>
                      <a:pt x="211" y="2513"/>
                    </a:lnTo>
                    <a:lnTo>
                      <a:pt x="213" y="2516"/>
                    </a:lnTo>
                    <a:lnTo>
                      <a:pt x="216" y="2519"/>
                    </a:lnTo>
                    <a:lnTo>
                      <a:pt x="218" y="2521"/>
                    </a:lnTo>
                    <a:lnTo>
                      <a:pt x="221" y="2522"/>
                    </a:lnTo>
                    <a:lnTo>
                      <a:pt x="223" y="2524"/>
                    </a:lnTo>
                    <a:lnTo>
                      <a:pt x="224" y="2524"/>
                    </a:lnTo>
                    <a:lnTo>
                      <a:pt x="224" y="2545"/>
                    </a:lnTo>
                    <a:lnTo>
                      <a:pt x="224" y="2576"/>
                    </a:lnTo>
                    <a:lnTo>
                      <a:pt x="224" y="2614"/>
                    </a:lnTo>
                    <a:lnTo>
                      <a:pt x="224" y="2660"/>
                    </a:lnTo>
                    <a:lnTo>
                      <a:pt x="224" y="2708"/>
                    </a:lnTo>
                    <a:lnTo>
                      <a:pt x="224" y="2761"/>
                    </a:lnTo>
                    <a:lnTo>
                      <a:pt x="224" y="2818"/>
                    </a:lnTo>
                    <a:lnTo>
                      <a:pt x="224" y="2874"/>
                    </a:lnTo>
                    <a:lnTo>
                      <a:pt x="226" y="2929"/>
                    </a:lnTo>
                    <a:lnTo>
                      <a:pt x="226" y="2984"/>
                    </a:lnTo>
                    <a:lnTo>
                      <a:pt x="226" y="3036"/>
                    </a:lnTo>
                    <a:lnTo>
                      <a:pt x="227" y="3083"/>
                    </a:lnTo>
                    <a:lnTo>
                      <a:pt x="227" y="3125"/>
                    </a:lnTo>
                    <a:lnTo>
                      <a:pt x="227" y="3158"/>
                    </a:lnTo>
                    <a:lnTo>
                      <a:pt x="227" y="3186"/>
                    </a:lnTo>
                    <a:lnTo>
                      <a:pt x="227" y="3202"/>
                    </a:lnTo>
                    <a:lnTo>
                      <a:pt x="227" y="3209"/>
                    </a:lnTo>
                    <a:lnTo>
                      <a:pt x="231" y="3833"/>
                    </a:lnTo>
                    <a:lnTo>
                      <a:pt x="231" y="3862"/>
                    </a:lnTo>
                    <a:lnTo>
                      <a:pt x="232" y="3898"/>
                    </a:lnTo>
                    <a:lnTo>
                      <a:pt x="234" y="3938"/>
                    </a:lnTo>
                    <a:lnTo>
                      <a:pt x="235" y="3982"/>
                    </a:lnTo>
                    <a:lnTo>
                      <a:pt x="239" y="4026"/>
                    </a:lnTo>
                    <a:lnTo>
                      <a:pt x="243" y="4069"/>
                    </a:lnTo>
                    <a:lnTo>
                      <a:pt x="248" y="4109"/>
                    </a:lnTo>
                    <a:lnTo>
                      <a:pt x="255" y="4147"/>
                    </a:lnTo>
                    <a:lnTo>
                      <a:pt x="261" y="4179"/>
                    </a:lnTo>
                    <a:lnTo>
                      <a:pt x="269" y="4201"/>
                    </a:lnTo>
                    <a:lnTo>
                      <a:pt x="277" y="4216"/>
                    </a:lnTo>
                    <a:lnTo>
                      <a:pt x="292" y="4235"/>
                    </a:lnTo>
                    <a:lnTo>
                      <a:pt x="302" y="4255"/>
                    </a:lnTo>
                    <a:lnTo>
                      <a:pt x="308" y="4274"/>
                    </a:lnTo>
                    <a:lnTo>
                      <a:pt x="311" y="4290"/>
                    </a:lnTo>
                    <a:lnTo>
                      <a:pt x="313" y="4302"/>
                    </a:lnTo>
                    <a:lnTo>
                      <a:pt x="315" y="4306"/>
                    </a:lnTo>
                    <a:lnTo>
                      <a:pt x="298" y="4329"/>
                    </a:lnTo>
                    <a:lnTo>
                      <a:pt x="290" y="4348"/>
                    </a:lnTo>
                    <a:lnTo>
                      <a:pt x="285" y="4366"/>
                    </a:lnTo>
                    <a:lnTo>
                      <a:pt x="285" y="4381"/>
                    </a:lnTo>
                    <a:lnTo>
                      <a:pt x="290" y="4392"/>
                    </a:lnTo>
                    <a:lnTo>
                      <a:pt x="295" y="4400"/>
                    </a:lnTo>
                    <a:lnTo>
                      <a:pt x="300" y="4407"/>
                    </a:lnTo>
                    <a:lnTo>
                      <a:pt x="306" y="4411"/>
                    </a:lnTo>
                    <a:lnTo>
                      <a:pt x="311" y="4415"/>
                    </a:lnTo>
                    <a:lnTo>
                      <a:pt x="313" y="4415"/>
                    </a:lnTo>
                    <a:lnTo>
                      <a:pt x="313" y="4426"/>
                    </a:lnTo>
                    <a:lnTo>
                      <a:pt x="311" y="4440"/>
                    </a:lnTo>
                    <a:lnTo>
                      <a:pt x="305" y="4457"/>
                    </a:lnTo>
                    <a:lnTo>
                      <a:pt x="297" y="4474"/>
                    </a:lnTo>
                    <a:lnTo>
                      <a:pt x="289" y="4492"/>
                    </a:lnTo>
                    <a:lnTo>
                      <a:pt x="279" y="4508"/>
                    </a:lnTo>
                    <a:lnTo>
                      <a:pt x="271" y="4521"/>
                    </a:lnTo>
                    <a:lnTo>
                      <a:pt x="266" y="4529"/>
                    </a:lnTo>
                    <a:lnTo>
                      <a:pt x="264" y="4532"/>
                    </a:lnTo>
                    <a:lnTo>
                      <a:pt x="264" y="4563"/>
                    </a:lnTo>
                    <a:lnTo>
                      <a:pt x="268" y="4589"/>
                    </a:lnTo>
                    <a:lnTo>
                      <a:pt x="274" y="4608"/>
                    </a:lnTo>
                    <a:lnTo>
                      <a:pt x="281" y="4623"/>
                    </a:lnTo>
                    <a:lnTo>
                      <a:pt x="289" y="4634"/>
                    </a:lnTo>
                    <a:lnTo>
                      <a:pt x="297" y="4641"/>
                    </a:lnTo>
                    <a:lnTo>
                      <a:pt x="303" y="4646"/>
                    </a:lnTo>
                    <a:lnTo>
                      <a:pt x="308" y="4647"/>
                    </a:lnTo>
                    <a:lnTo>
                      <a:pt x="311" y="4649"/>
                    </a:lnTo>
                    <a:lnTo>
                      <a:pt x="310" y="4694"/>
                    </a:lnTo>
                    <a:lnTo>
                      <a:pt x="310" y="4713"/>
                    </a:lnTo>
                    <a:lnTo>
                      <a:pt x="315" y="4731"/>
                    </a:lnTo>
                    <a:lnTo>
                      <a:pt x="324" y="4746"/>
                    </a:lnTo>
                    <a:lnTo>
                      <a:pt x="334" y="4759"/>
                    </a:lnTo>
                    <a:lnTo>
                      <a:pt x="342" y="4768"/>
                    </a:lnTo>
                    <a:lnTo>
                      <a:pt x="350" y="4775"/>
                    </a:lnTo>
                    <a:lnTo>
                      <a:pt x="352" y="4778"/>
                    </a:lnTo>
                    <a:lnTo>
                      <a:pt x="360" y="4763"/>
                    </a:lnTo>
                    <a:lnTo>
                      <a:pt x="363" y="4786"/>
                    </a:lnTo>
                    <a:lnTo>
                      <a:pt x="369" y="4807"/>
                    </a:lnTo>
                    <a:lnTo>
                      <a:pt x="382" y="4823"/>
                    </a:lnTo>
                    <a:lnTo>
                      <a:pt x="397" y="4836"/>
                    </a:lnTo>
                    <a:lnTo>
                      <a:pt x="411" y="4847"/>
                    </a:lnTo>
                    <a:lnTo>
                      <a:pt x="426" y="4855"/>
                    </a:lnTo>
                    <a:lnTo>
                      <a:pt x="437" y="4862"/>
                    </a:lnTo>
                    <a:lnTo>
                      <a:pt x="447" y="4865"/>
                    </a:lnTo>
                    <a:lnTo>
                      <a:pt x="450" y="4867"/>
                    </a:lnTo>
                    <a:lnTo>
                      <a:pt x="505" y="4884"/>
                    </a:lnTo>
                    <a:lnTo>
                      <a:pt x="554" y="4897"/>
                    </a:lnTo>
                    <a:lnTo>
                      <a:pt x="595" y="4905"/>
                    </a:lnTo>
                    <a:lnTo>
                      <a:pt x="633" y="4910"/>
                    </a:lnTo>
                    <a:lnTo>
                      <a:pt x="665" y="4912"/>
                    </a:lnTo>
                    <a:lnTo>
                      <a:pt x="692" y="4910"/>
                    </a:lnTo>
                    <a:lnTo>
                      <a:pt x="715" y="4907"/>
                    </a:lnTo>
                    <a:lnTo>
                      <a:pt x="733" y="4902"/>
                    </a:lnTo>
                    <a:lnTo>
                      <a:pt x="749" y="4896"/>
                    </a:lnTo>
                    <a:lnTo>
                      <a:pt x="760" y="4891"/>
                    </a:lnTo>
                    <a:lnTo>
                      <a:pt x="768" y="4884"/>
                    </a:lnTo>
                    <a:lnTo>
                      <a:pt x="773" y="4880"/>
                    </a:lnTo>
                    <a:lnTo>
                      <a:pt x="776" y="4876"/>
                    </a:lnTo>
                    <a:lnTo>
                      <a:pt x="776" y="4875"/>
                    </a:lnTo>
                    <a:lnTo>
                      <a:pt x="780" y="4855"/>
                    </a:lnTo>
                    <a:lnTo>
                      <a:pt x="778" y="4841"/>
                    </a:lnTo>
                    <a:lnTo>
                      <a:pt x="773" y="4831"/>
                    </a:lnTo>
                    <a:lnTo>
                      <a:pt x="767" y="4825"/>
                    </a:lnTo>
                    <a:lnTo>
                      <a:pt x="762" y="4822"/>
                    </a:lnTo>
                    <a:lnTo>
                      <a:pt x="760" y="4820"/>
                    </a:lnTo>
                    <a:lnTo>
                      <a:pt x="759" y="4807"/>
                    </a:lnTo>
                    <a:lnTo>
                      <a:pt x="754" y="4792"/>
                    </a:lnTo>
                    <a:lnTo>
                      <a:pt x="747" y="4778"/>
                    </a:lnTo>
                    <a:lnTo>
                      <a:pt x="741" y="4763"/>
                    </a:lnTo>
                    <a:lnTo>
                      <a:pt x="734" y="4752"/>
                    </a:lnTo>
                    <a:lnTo>
                      <a:pt x="729" y="4744"/>
                    </a:lnTo>
                    <a:lnTo>
                      <a:pt x="728" y="4741"/>
                    </a:lnTo>
                    <a:lnTo>
                      <a:pt x="720" y="4723"/>
                    </a:lnTo>
                    <a:lnTo>
                      <a:pt x="710" y="4704"/>
                    </a:lnTo>
                    <a:lnTo>
                      <a:pt x="699" y="4684"/>
                    </a:lnTo>
                    <a:lnTo>
                      <a:pt x="686" y="4663"/>
                    </a:lnTo>
                    <a:lnTo>
                      <a:pt x="671" y="4644"/>
                    </a:lnTo>
                    <a:lnTo>
                      <a:pt x="658" y="4626"/>
                    </a:lnTo>
                    <a:lnTo>
                      <a:pt x="647" y="4612"/>
                    </a:lnTo>
                    <a:lnTo>
                      <a:pt x="637" y="4599"/>
                    </a:lnTo>
                    <a:lnTo>
                      <a:pt x="633" y="4592"/>
                    </a:lnTo>
                    <a:lnTo>
                      <a:pt x="629" y="4589"/>
                    </a:lnTo>
                    <a:lnTo>
                      <a:pt x="636" y="4578"/>
                    </a:lnTo>
                    <a:lnTo>
                      <a:pt x="641" y="4562"/>
                    </a:lnTo>
                    <a:lnTo>
                      <a:pt x="644" y="4542"/>
                    </a:lnTo>
                    <a:lnTo>
                      <a:pt x="647" y="4526"/>
                    </a:lnTo>
                    <a:lnTo>
                      <a:pt x="649" y="4513"/>
                    </a:lnTo>
                    <a:lnTo>
                      <a:pt x="650" y="4508"/>
                    </a:lnTo>
                    <a:lnTo>
                      <a:pt x="652" y="4499"/>
                    </a:lnTo>
                    <a:lnTo>
                      <a:pt x="654" y="4487"/>
                    </a:lnTo>
                    <a:lnTo>
                      <a:pt x="655" y="4476"/>
                    </a:lnTo>
                    <a:lnTo>
                      <a:pt x="655" y="4466"/>
                    </a:lnTo>
                    <a:lnTo>
                      <a:pt x="657" y="4463"/>
                    </a:lnTo>
                    <a:lnTo>
                      <a:pt x="691" y="4478"/>
                    </a:lnTo>
                    <a:lnTo>
                      <a:pt x="721" y="4487"/>
                    </a:lnTo>
                    <a:lnTo>
                      <a:pt x="749" y="4492"/>
                    </a:lnTo>
                    <a:lnTo>
                      <a:pt x="768" y="4494"/>
                    </a:lnTo>
                    <a:lnTo>
                      <a:pt x="783" y="4495"/>
                    </a:lnTo>
                    <a:lnTo>
                      <a:pt x="788" y="4494"/>
                    </a:lnTo>
                    <a:lnTo>
                      <a:pt x="799" y="4491"/>
                    </a:lnTo>
                    <a:lnTo>
                      <a:pt x="810" y="4491"/>
                    </a:lnTo>
                    <a:lnTo>
                      <a:pt x="822" y="4494"/>
                    </a:lnTo>
                    <a:lnTo>
                      <a:pt x="828" y="4499"/>
                    </a:lnTo>
                    <a:lnTo>
                      <a:pt x="831" y="4500"/>
                    </a:lnTo>
                    <a:lnTo>
                      <a:pt x="888" y="4507"/>
                    </a:lnTo>
                    <a:lnTo>
                      <a:pt x="936" y="4508"/>
                    </a:lnTo>
                    <a:lnTo>
                      <a:pt x="980" y="4508"/>
                    </a:lnTo>
                    <a:lnTo>
                      <a:pt x="1017" y="4505"/>
                    </a:lnTo>
                    <a:lnTo>
                      <a:pt x="1048" y="4500"/>
                    </a:lnTo>
                    <a:lnTo>
                      <a:pt x="1073" y="4495"/>
                    </a:lnTo>
                    <a:lnTo>
                      <a:pt x="1094" y="4489"/>
                    </a:lnTo>
                    <a:lnTo>
                      <a:pt x="1111" y="4482"/>
                    </a:lnTo>
                    <a:lnTo>
                      <a:pt x="1120" y="4476"/>
                    </a:lnTo>
                    <a:lnTo>
                      <a:pt x="1127" y="4473"/>
                    </a:lnTo>
                    <a:lnTo>
                      <a:pt x="1130" y="4471"/>
                    </a:lnTo>
                    <a:lnTo>
                      <a:pt x="1138" y="4461"/>
                    </a:lnTo>
                    <a:lnTo>
                      <a:pt x="1141" y="4452"/>
                    </a:lnTo>
                    <a:lnTo>
                      <a:pt x="1140" y="4440"/>
                    </a:lnTo>
                    <a:lnTo>
                      <a:pt x="1136" y="4431"/>
                    </a:lnTo>
                    <a:lnTo>
                      <a:pt x="1132" y="4423"/>
                    </a:lnTo>
                    <a:lnTo>
                      <a:pt x="1128" y="4418"/>
                    </a:lnTo>
                    <a:lnTo>
                      <a:pt x="1125" y="4415"/>
                    </a:lnTo>
                    <a:lnTo>
                      <a:pt x="1125" y="4403"/>
                    </a:lnTo>
                    <a:lnTo>
                      <a:pt x="1119" y="4394"/>
                    </a:lnTo>
                    <a:lnTo>
                      <a:pt x="1111" y="4386"/>
                    </a:lnTo>
                    <a:lnTo>
                      <a:pt x="1104" y="4381"/>
                    </a:lnTo>
                    <a:lnTo>
                      <a:pt x="1101" y="4379"/>
                    </a:lnTo>
                    <a:lnTo>
                      <a:pt x="1096" y="4369"/>
                    </a:lnTo>
                    <a:lnTo>
                      <a:pt x="1085" y="4365"/>
                    </a:lnTo>
                    <a:lnTo>
                      <a:pt x="1072" y="4360"/>
                    </a:lnTo>
                    <a:lnTo>
                      <a:pt x="1056" y="4358"/>
                    </a:lnTo>
                    <a:lnTo>
                      <a:pt x="1043" y="4356"/>
                    </a:lnTo>
                    <a:lnTo>
                      <a:pt x="1031" y="4355"/>
                    </a:lnTo>
                    <a:lnTo>
                      <a:pt x="1028" y="4355"/>
                    </a:lnTo>
                    <a:lnTo>
                      <a:pt x="1019" y="4355"/>
                    </a:lnTo>
                    <a:lnTo>
                      <a:pt x="1002" y="4353"/>
                    </a:lnTo>
                    <a:lnTo>
                      <a:pt x="983" y="4352"/>
                    </a:lnTo>
                    <a:lnTo>
                      <a:pt x="962" y="4350"/>
                    </a:lnTo>
                    <a:lnTo>
                      <a:pt x="943" y="4348"/>
                    </a:lnTo>
                    <a:lnTo>
                      <a:pt x="925" y="4345"/>
                    </a:lnTo>
                    <a:lnTo>
                      <a:pt x="914" y="4345"/>
                    </a:lnTo>
                    <a:lnTo>
                      <a:pt x="909" y="4344"/>
                    </a:lnTo>
                    <a:lnTo>
                      <a:pt x="896" y="4337"/>
                    </a:lnTo>
                    <a:lnTo>
                      <a:pt x="883" y="4329"/>
                    </a:lnTo>
                    <a:lnTo>
                      <a:pt x="867" y="4321"/>
                    </a:lnTo>
                    <a:lnTo>
                      <a:pt x="854" y="4311"/>
                    </a:lnTo>
                    <a:lnTo>
                      <a:pt x="843" y="4303"/>
                    </a:lnTo>
                    <a:lnTo>
                      <a:pt x="834" y="4298"/>
                    </a:lnTo>
                    <a:lnTo>
                      <a:pt x="831" y="4297"/>
                    </a:lnTo>
                    <a:lnTo>
                      <a:pt x="830" y="4294"/>
                    </a:lnTo>
                    <a:lnTo>
                      <a:pt x="828" y="4290"/>
                    </a:lnTo>
                    <a:lnTo>
                      <a:pt x="825" y="4285"/>
                    </a:lnTo>
                    <a:lnTo>
                      <a:pt x="820" y="4282"/>
                    </a:lnTo>
                    <a:lnTo>
                      <a:pt x="817" y="4279"/>
                    </a:lnTo>
                    <a:lnTo>
                      <a:pt x="813" y="4276"/>
                    </a:lnTo>
                    <a:lnTo>
                      <a:pt x="810" y="4274"/>
                    </a:lnTo>
                    <a:lnTo>
                      <a:pt x="807" y="4273"/>
                    </a:lnTo>
                    <a:lnTo>
                      <a:pt x="807" y="4271"/>
                    </a:lnTo>
                    <a:lnTo>
                      <a:pt x="809" y="4271"/>
                    </a:lnTo>
                    <a:lnTo>
                      <a:pt x="812" y="4268"/>
                    </a:lnTo>
                    <a:lnTo>
                      <a:pt x="813" y="4264"/>
                    </a:lnTo>
                    <a:lnTo>
                      <a:pt x="817" y="4261"/>
                    </a:lnTo>
                    <a:lnTo>
                      <a:pt x="820" y="4258"/>
                    </a:lnTo>
                    <a:lnTo>
                      <a:pt x="822" y="4255"/>
                    </a:lnTo>
                    <a:lnTo>
                      <a:pt x="823" y="4252"/>
                    </a:lnTo>
                    <a:lnTo>
                      <a:pt x="833" y="4243"/>
                    </a:lnTo>
                    <a:lnTo>
                      <a:pt x="838" y="4232"/>
                    </a:lnTo>
                    <a:lnTo>
                      <a:pt x="839" y="4222"/>
                    </a:lnTo>
                    <a:lnTo>
                      <a:pt x="838" y="4214"/>
                    </a:lnTo>
                    <a:lnTo>
                      <a:pt x="836" y="4208"/>
                    </a:lnTo>
                    <a:lnTo>
                      <a:pt x="834" y="4205"/>
                    </a:lnTo>
                    <a:lnTo>
                      <a:pt x="833" y="4187"/>
                    </a:lnTo>
                    <a:lnTo>
                      <a:pt x="826" y="4174"/>
                    </a:lnTo>
                    <a:lnTo>
                      <a:pt x="820" y="4164"/>
                    </a:lnTo>
                    <a:lnTo>
                      <a:pt x="812" y="4158"/>
                    </a:lnTo>
                    <a:lnTo>
                      <a:pt x="807" y="4155"/>
                    </a:lnTo>
                    <a:lnTo>
                      <a:pt x="805" y="4153"/>
                    </a:lnTo>
                    <a:lnTo>
                      <a:pt x="804" y="4148"/>
                    </a:lnTo>
                    <a:lnTo>
                      <a:pt x="802" y="4140"/>
                    </a:lnTo>
                    <a:lnTo>
                      <a:pt x="799" y="4130"/>
                    </a:lnTo>
                    <a:lnTo>
                      <a:pt x="797" y="4124"/>
                    </a:lnTo>
                    <a:lnTo>
                      <a:pt x="797" y="4121"/>
                    </a:lnTo>
                    <a:lnTo>
                      <a:pt x="812" y="4093"/>
                    </a:lnTo>
                    <a:lnTo>
                      <a:pt x="826" y="4066"/>
                    </a:lnTo>
                    <a:lnTo>
                      <a:pt x="839" y="4040"/>
                    </a:lnTo>
                    <a:lnTo>
                      <a:pt x="851" y="4014"/>
                    </a:lnTo>
                    <a:lnTo>
                      <a:pt x="860" y="3993"/>
                    </a:lnTo>
                    <a:lnTo>
                      <a:pt x="867" y="3975"/>
                    </a:lnTo>
                    <a:lnTo>
                      <a:pt x="872" y="3964"/>
                    </a:lnTo>
                    <a:lnTo>
                      <a:pt x="873" y="3961"/>
                    </a:lnTo>
                    <a:lnTo>
                      <a:pt x="878" y="3948"/>
                    </a:lnTo>
                    <a:lnTo>
                      <a:pt x="883" y="3929"/>
                    </a:lnTo>
                    <a:lnTo>
                      <a:pt x="888" y="3900"/>
                    </a:lnTo>
                    <a:lnTo>
                      <a:pt x="894" y="3866"/>
                    </a:lnTo>
                    <a:lnTo>
                      <a:pt x="901" y="3825"/>
                    </a:lnTo>
                    <a:lnTo>
                      <a:pt x="907" y="3782"/>
                    </a:lnTo>
                    <a:lnTo>
                      <a:pt x="912" y="3736"/>
                    </a:lnTo>
                    <a:lnTo>
                      <a:pt x="918" y="3690"/>
                    </a:lnTo>
                    <a:lnTo>
                      <a:pt x="925" y="3644"/>
                    </a:lnTo>
                    <a:lnTo>
                      <a:pt x="930" y="3601"/>
                    </a:lnTo>
                    <a:lnTo>
                      <a:pt x="935" y="3559"/>
                    </a:lnTo>
                    <a:lnTo>
                      <a:pt x="939" y="3523"/>
                    </a:lnTo>
                    <a:lnTo>
                      <a:pt x="943" y="3493"/>
                    </a:lnTo>
                    <a:lnTo>
                      <a:pt x="944" y="3468"/>
                    </a:lnTo>
                    <a:lnTo>
                      <a:pt x="947" y="3452"/>
                    </a:lnTo>
                    <a:lnTo>
                      <a:pt x="947" y="3447"/>
                    </a:lnTo>
                    <a:lnTo>
                      <a:pt x="968" y="3259"/>
                    </a:lnTo>
                    <a:lnTo>
                      <a:pt x="980" y="3192"/>
                    </a:lnTo>
                    <a:lnTo>
                      <a:pt x="989" y="3128"/>
                    </a:lnTo>
                    <a:lnTo>
                      <a:pt x="998" y="3068"/>
                    </a:lnTo>
                    <a:lnTo>
                      <a:pt x="1004" y="3012"/>
                    </a:lnTo>
                    <a:lnTo>
                      <a:pt x="1009" y="2961"/>
                    </a:lnTo>
                    <a:lnTo>
                      <a:pt x="1014" y="2918"/>
                    </a:lnTo>
                    <a:lnTo>
                      <a:pt x="1017" y="2884"/>
                    </a:lnTo>
                    <a:lnTo>
                      <a:pt x="1020" y="2857"/>
                    </a:lnTo>
                    <a:lnTo>
                      <a:pt x="1022" y="2840"/>
                    </a:lnTo>
                    <a:lnTo>
                      <a:pt x="1022" y="2834"/>
                    </a:lnTo>
                    <a:lnTo>
                      <a:pt x="1023" y="2815"/>
                    </a:lnTo>
                    <a:lnTo>
                      <a:pt x="1027" y="2789"/>
                    </a:lnTo>
                    <a:lnTo>
                      <a:pt x="1028" y="2756"/>
                    </a:lnTo>
                    <a:lnTo>
                      <a:pt x="1030" y="2721"/>
                    </a:lnTo>
                    <a:lnTo>
                      <a:pt x="1031" y="2684"/>
                    </a:lnTo>
                    <a:lnTo>
                      <a:pt x="1035" y="2648"/>
                    </a:lnTo>
                    <a:lnTo>
                      <a:pt x="1035" y="2614"/>
                    </a:lnTo>
                    <a:lnTo>
                      <a:pt x="1036" y="2585"/>
                    </a:lnTo>
                    <a:lnTo>
                      <a:pt x="1038" y="2561"/>
                    </a:lnTo>
                    <a:lnTo>
                      <a:pt x="1038" y="2545"/>
                    </a:lnTo>
                    <a:lnTo>
                      <a:pt x="1038" y="2540"/>
                    </a:lnTo>
                    <a:lnTo>
                      <a:pt x="1044" y="2538"/>
                    </a:lnTo>
                    <a:lnTo>
                      <a:pt x="1056" y="2537"/>
                    </a:lnTo>
                    <a:lnTo>
                      <a:pt x="1069" y="2535"/>
                    </a:lnTo>
                    <a:lnTo>
                      <a:pt x="1078" y="2535"/>
                    </a:lnTo>
                    <a:lnTo>
                      <a:pt x="1083" y="2534"/>
                    </a:lnTo>
                    <a:lnTo>
                      <a:pt x="1088" y="2534"/>
                    </a:lnTo>
                    <a:lnTo>
                      <a:pt x="1090" y="2532"/>
                    </a:lnTo>
                    <a:lnTo>
                      <a:pt x="1093" y="2530"/>
                    </a:lnTo>
                    <a:lnTo>
                      <a:pt x="1093" y="2527"/>
                    </a:lnTo>
                    <a:lnTo>
                      <a:pt x="1093" y="2524"/>
                    </a:lnTo>
                    <a:lnTo>
                      <a:pt x="1093" y="2522"/>
                    </a:lnTo>
                    <a:lnTo>
                      <a:pt x="1093" y="2521"/>
                    </a:lnTo>
                    <a:lnTo>
                      <a:pt x="1096" y="2311"/>
                    </a:lnTo>
                    <a:lnTo>
                      <a:pt x="1099" y="2299"/>
                    </a:lnTo>
                    <a:lnTo>
                      <a:pt x="1101" y="2282"/>
                    </a:lnTo>
                    <a:lnTo>
                      <a:pt x="1102" y="2264"/>
                    </a:lnTo>
                    <a:lnTo>
                      <a:pt x="1102" y="2245"/>
                    </a:lnTo>
                    <a:lnTo>
                      <a:pt x="1102" y="2227"/>
                    </a:lnTo>
                    <a:lnTo>
                      <a:pt x="1102" y="2216"/>
                    </a:lnTo>
                    <a:lnTo>
                      <a:pt x="1102" y="2211"/>
                    </a:lnTo>
                    <a:lnTo>
                      <a:pt x="1112" y="2069"/>
                    </a:lnTo>
                    <a:lnTo>
                      <a:pt x="1115" y="2075"/>
                    </a:lnTo>
                    <a:lnTo>
                      <a:pt x="1120" y="2086"/>
                    </a:lnTo>
                    <a:lnTo>
                      <a:pt x="1128" y="2099"/>
                    </a:lnTo>
                    <a:lnTo>
                      <a:pt x="1135" y="2115"/>
                    </a:lnTo>
                    <a:lnTo>
                      <a:pt x="1141" y="2128"/>
                    </a:lnTo>
                    <a:lnTo>
                      <a:pt x="1144" y="2138"/>
                    </a:lnTo>
                    <a:lnTo>
                      <a:pt x="1146" y="2141"/>
                    </a:lnTo>
                    <a:lnTo>
                      <a:pt x="1149" y="2154"/>
                    </a:lnTo>
                    <a:lnTo>
                      <a:pt x="1154" y="2170"/>
                    </a:lnTo>
                    <a:lnTo>
                      <a:pt x="1159" y="2185"/>
                    </a:lnTo>
                    <a:lnTo>
                      <a:pt x="1164" y="2198"/>
                    </a:lnTo>
                    <a:lnTo>
                      <a:pt x="1167" y="2207"/>
                    </a:lnTo>
                    <a:lnTo>
                      <a:pt x="1169" y="2211"/>
                    </a:lnTo>
                    <a:lnTo>
                      <a:pt x="1174" y="2227"/>
                    </a:lnTo>
                    <a:lnTo>
                      <a:pt x="1180" y="2243"/>
                    </a:lnTo>
                    <a:lnTo>
                      <a:pt x="1188" y="2259"/>
                    </a:lnTo>
                    <a:lnTo>
                      <a:pt x="1194" y="2274"/>
                    </a:lnTo>
                    <a:lnTo>
                      <a:pt x="1199" y="2283"/>
                    </a:lnTo>
                    <a:lnTo>
                      <a:pt x="1201" y="2287"/>
                    </a:lnTo>
                    <a:lnTo>
                      <a:pt x="1206" y="2298"/>
                    </a:lnTo>
                    <a:lnTo>
                      <a:pt x="1212" y="2309"/>
                    </a:lnTo>
                    <a:lnTo>
                      <a:pt x="1217" y="2322"/>
                    </a:lnTo>
                    <a:lnTo>
                      <a:pt x="1222" y="2330"/>
                    </a:lnTo>
                    <a:lnTo>
                      <a:pt x="1224" y="2335"/>
                    </a:lnTo>
                    <a:lnTo>
                      <a:pt x="1222" y="2346"/>
                    </a:lnTo>
                    <a:lnTo>
                      <a:pt x="1222" y="2361"/>
                    </a:lnTo>
                    <a:lnTo>
                      <a:pt x="1220" y="2374"/>
                    </a:lnTo>
                    <a:lnTo>
                      <a:pt x="1220" y="2383"/>
                    </a:lnTo>
                    <a:lnTo>
                      <a:pt x="1220" y="2388"/>
                    </a:lnTo>
                    <a:lnTo>
                      <a:pt x="1224" y="2404"/>
                    </a:lnTo>
                    <a:lnTo>
                      <a:pt x="1227" y="2416"/>
                    </a:lnTo>
                    <a:lnTo>
                      <a:pt x="1228" y="2421"/>
                    </a:lnTo>
                    <a:lnTo>
                      <a:pt x="1228" y="2432"/>
                    </a:lnTo>
                    <a:lnTo>
                      <a:pt x="1228" y="2445"/>
                    </a:lnTo>
                    <a:lnTo>
                      <a:pt x="1227" y="2458"/>
                    </a:lnTo>
                    <a:lnTo>
                      <a:pt x="1225" y="2467"/>
                    </a:lnTo>
                    <a:lnTo>
                      <a:pt x="1225" y="2471"/>
                    </a:lnTo>
                    <a:lnTo>
                      <a:pt x="1219" y="2490"/>
                    </a:lnTo>
                    <a:lnTo>
                      <a:pt x="1215" y="2508"/>
                    </a:lnTo>
                    <a:lnTo>
                      <a:pt x="1215" y="2519"/>
                    </a:lnTo>
                    <a:lnTo>
                      <a:pt x="1215" y="2524"/>
                    </a:lnTo>
                    <a:lnTo>
                      <a:pt x="1203" y="2527"/>
                    </a:lnTo>
                    <a:lnTo>
                      <a:pt x="1196" y="2534"/>
                    </a:lnTo>
                    <a:lnTo>
                      <a:pt x="1194" y="2540"/>
                    </a:lnTo>
                    <a:lnTo>
                      <a:pt x="1196" y="2547"/>
                    </a:lnTo>
                    <a:lnTo>
                      <a:pt x="1201" y="2553"/>
                    </a:lnTo>
                    <a:lnTo>
                      <a:pt x="1206" y="2559"/>
                    </a:lnTo>
                    <a:lnTo>
                      <a:pt x="1209" y="2563"/>
                    </a:lnTo>
                    <a:lnTo>
                      <a:pt x="1211" y="2564"/>
                    </a:lnTo>
                    <a:lnTo>
                      <a:pt x="1215" y="2577"/>
                    </a:lnTo>
                    <a:lnTo>
                      <a:pt x="1224" y="2587"/>
                    </a:lnTo>
                    <a:lnTo>
                      <a:pt x="1232" y="2593"/>
                    </a:lnTo>
                    <a:lnTo>
                      <a:pt x="1238" y="2598"/>
                    </a:lnTo>
                    <a:lnTo>
                      <a:pt x="1241" y="2600"/>
                    </a:lnTo>
                    <a:lnTo>
                      <a:pt x="1262" y="2605"/>
                    </a:lnTo>
                    <a:lnTo>
                      <a:pt x="1280" y="2608"/>
                    </a:lnTo>
                    <a:lnTo>
                      <a:pt x="1293" y="2609"/>
                    </a:lnTo>
                    <a:lnTo>
                      <a:pt x="1298" y="2609"/>
                    </a:lnTo>
                    <a:lnTo>
                      <a:pt x="1311" y="2611"/>
                    </a:lnTo>
                    <a:lnTo>
                      <a:pt x="1320" y="2609"/>
                    </a:lnTo>
                    <a:lnTo>
                      <a:pt x="1329" y="2606"/>
                    </a:lnTo>
                    <a:lnTo>
                      <a:pt x="1333" y="2600"/>
                    </a:lnTo>
                    <a:lnTo>
                      <a:pt x="1337" y="2597"/>
                    </a:lnTo>
                    <a:lnTo>
                      <a:pt x="1337" y="2593"/>
                    </a:lnTo>
                    <a:lnTo>
                      <a:pt x="1351" y="2574"/>
                    </a:lnTo>
                    <a:lnTo>
                      <a:pt x="1362" y="2556"/>
                    </a:lnTo>
                    <a:lnTo>
                      <a:pt x="1369" y="2542"/>
                    </a:lnTo>
                    <a:lnTo>
                      <a:pt x="1372" y="2530"/>
                    </a:lnTo>
                    <a:lnTo>
                      <a:pt x="1374" y="2527"/>
                    </a:lnTo>
                    <a:lnTo>
                      <a:pt x="1375" y="2524"/>
                    </a:lnTo>
                    <a:lnTo>
                      <a:pt x="1377" y="2521"/>
                    </a:lnTo>
                    <a:lnTo>
                      <a:pt x="1380" y="2517"/>
                    </a:lnTo>
                    <a:lnTo>
                      <a:pt x="1383" y="2513"/>
                    </a:lnTo>
                    <a:lnTo>
                      <a:pt x="1385" y="2509"/>
                    </a:lnTo>
                    <a:lnTo>
                      <a:pt x="1388" y="2506"/>
                    </a:lnTo>
                    <a:lnTo>
                      <a:pt x="1390" y="2503"/>
                    </a:lnTo>
                    <a:lnTo>
                      <a:pt x="1400" y="2487"/>
                    </a:lnTo>
                    <a:lnTo>
                      <a:pt x="1401" y="2472"/>
                    </a:lnTo>
                    <a:lnTo>
                      <a:pt x="1400" y="2458"/>
                    </a:lnTo>
                    <a:lnTo>
                      <a:pt x="1396" y="2448"/>
                    </a:lnTo>
                    <a:lnTo>
                      <a:pt x="1395" y="2445"/>
                    </a:lnTo>
                    <a:lnTo>
                      <a:pt x="1395" y="2435"/>
                    </a:lnTo>
                    <a:lnTo>
                      <a:pt x="1391" y="2425"/>
                    </a:lnTo>
                    <a:lnTo>
                      <a:pt x="1390" y="2419"/>
                    </a:lnTo>
                    <a:lnTo>
                      <a:pt x="1388" y="2416"/>
                    </a:lnTo>
                    <a:lnTo>
                      <a:pt x="1388" y="2408"/>
                    </a:lnTo>
                    <a:lnTo>
                      <a:pt x="1387" y="2396"/>
                    </a:lnTo>
                    <a:lnTo>
                      <a:pt x="1385" y="2388"/>
                    </a:lnTo>
                    <a:lnTo>
                      <a:pt x="1383" y="2385"/>
                    </a:lnTo>
                    <a:lnTo>
                      <a:pt x="1385" y="2369"/>
                    </a:lnTo>
                    <a:lnTo>
                      <a:pt x="1383" y="2353"/>
                    </a:lnTo>
                    <a:lnTo>
                      <a:pt x="1383" y="2341"/>
                    </a:lnTo>
                    <a:lnTo>
                      <a:pt x="1382" y="2337"/>
                    </a:lnTo>
                    <a:lnTo>
                      <a:pt x="1388" y="2332"/>
                    </a:lnTo>
                    <a:lnTo>
                      <a:pt x="1395" y="2325"/>
                    </a:lnTo>
                    <a:lnTo>
                      <a:pt x="1403" y="2316"/>
                    </a:lnTo>
                    <a:lnTo>
                      <a:pt x="1408" y="2309"/>
                    </a:lnTo>
                    <a:lnTo>
                      <a:pt x="1411" y="2308"/>
                    </a:lnTo>
                    <a:lnTo>
                      <a:pt x="1421" y="2298"/>
                    </a:lnTo>
                    <a:lnTo>
                      <a:pt x="1422" y="2288"/>
                    </a:lnTo>
                    <a:lnTo>
                      <a:pt x="1421" y="2278"/>
                    </a:lnTo>
                    <a:lnTo>
                      <a:pt x="1416" y="2270"/>
                    </a:lnTo>
                    <a:lnTo>
                      <a:pt x="1412" y="2264"/>
                    </a:lnTo>
                    <a:lnTo>
                      <a:pt x="1411" y="2262"/>
                    </a:lnTo>
                    <a:close/>
                    <a:moveTo>
                      <a:pt x="1303" y="2514"/>
                    </a:moveTo>
                    <a:lnTo>
                      <a:pt x="1296" y="2526"/>
                    </a:lnTo>
                    <a:lnTo>
                      <a:pt x="1295" y="2535"/>
                    </a:lnTo>
                    <a:lnTo>
                      <a:pt x="1296" y="2543"/>
                    </a:lnTo>
                    <a:lnTo>
                      <a:pt x="1296" y="2547"/>
                    </a:lnTo>
                    <a:lnTo>
                      <a:pt x="1287" y="2547"/>
                    </a:lnTo>
                    <a:lnTo>
                      <a:pt x="1277" y="2548"/>
                    </a:lnTo>
                    <a:lnTo>
                      <a:pt x="1270" y="2550"/>
                    </a:lnTo>
                    <a:lnTo>
                      <a:pt x="1267" y="2551"/>
                    </a:lnTo>
                    <a:lnTo>
                      <a:pt x="1264" y="2548"/>
                    </a:lnTo>
                    <a:lnTo>
                      <a:pt x="1259" y="2545"/>
                    </a:lnTo>
                    <a:lnTo>
                      <a:pt x="1256" y="2543"/>
                    </a:lnTo>
                    <a:lnTo>
                      <a:pt x="1253" y="2540"/>
                    </a:lnTo>
                    <a:lnTo>
                      <a:pt x="1249" y="2538"/>
                    </a:lnTo>
                    <a:lnTo>
                      <a:pt x="1262" y="2524"/>
                    </a:lnTo>
                    <a:lnTo>
                      <a:pt x="1270" y="2508"/>
                    </a:lnTo>
                    <a:lnTo>
                      <a:pt x="1274" y="2492"/>
                    </a:lnTo>
                    <a:lnTo>
                      <a:pt x="1275" y="2477"/>
                    </a:lnTo>
                    <a:lnTo>
                      <a:pt x="1275" y="2467"/>
                    </a:lnTo>
                    <a:lnTo>
                      <a:pt x="1275" y="2464"/>
                    </a:lnTo>
                    <a:lnTo>
                      <a:pt x="1283" y="2463"/>
                    </a:lnTo>
                    <a:lnTo>
                      <a:pt x="1293" y="2461"/>
                    </a:lnTo>
                    <a:lnTo>
                      <a:pt x="1301" y="2461"/>
                    </a:lnTo>
                    <a:lnTo>
                      <a:pt x="1304" y="2461"/>
                    </a:lnTo>
                    <a:lnTo>
                      <a:pt x="1301" y="2482"/>
                    </a:lnTo>
                    <a:lnTo>
                      <a:pt x="1299" y="2496"/>
                    </a:lnTo>
                    <a:lnTo>
                      <a:pt x="1301" y="2508"/>
                    </a:lnTo>
                    <a:lnTo>
                      <a:pt x="1303" y="2513"/>
                    </a:lnTo>
                    <a:lnTo>
                      <a:pt x="1303" y="25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gray">
              <a:xfrm>
                <a:off x="9422783" y="5259899"/>
                <a:ext cx="46256" cy="32353"/>
              </a:xfrm>
              <a:custGeom>
                <a:avLst/>
                <a:gdLst>
                  <a:gd name="T0" fmla="*/ 0 w 165"/>
                  <a:gd name="T1" fmla="*/ 1 h 118"/>
                  <a:gd name="T2" fmla="*/ 0 w 165"/>
                  <a:gd name="T3" fmla="*/ 1 h 118"/>
                  <a:gd name="T4" fmla="*/ 0 w 165"/>
                  <a:gd name="T5" fmla="*/ 0 h 118"/>
                  <a:gd name="T6" fmla="*/ 0 w 165"/>
                  <a:gd name="T7" fmla="*/ 1 h 118"/>
                  <a:gd name="T8" fmla="*/ 0 w 165"/>
                  <a:gd name="T9" fmla="*/ 1 h 118"/>
                  <a:gd name="T10" fmla="*/ 0 w 165"/>
                  <a:gd name="T11" fmla="*/ 1 h 118"/>
                  <a:gd name="T12" fmla="*/ 0 w 165"/>
                  <a:gd name="T13" fmla="*/ 1 h 118"/>
                  <a:gd name="T14" fmla="*/ 0 w 165"/>
                  <a:gd name="T15" fmla="*/ 1 h 118"/>
                  <a:gd name="T16" fmla="*/ 0 w 165"/>
                  <a:gd name="T17" fmla="*/ 1 h 118"/>
                  <a:gd name="T18" fmla="*/ 0 w 165"/>
                  <a:gd name="T19" fmla="*/ 1 h 118"/>
                  <a:gd name="T20" fmla="*/ 0 w 165"/>
                  <a:gd name="T21" fmla="*/ 1 h 118"/>
                  <a:gd name="T22" fmla="*/ 0 w 165"/>
                  <a:gd name="T23" fmla="*/ 1 h 118"/>
                  <a:gd name="T24" fmla="*/ 0 w 165"/>
                  <a:gd name="T25" fmla="*/ 1 h 118"/>
                  <a:gd name="T26" fmla="*/ 0 w 165"/>
                  <a:gd name="T27" fmla="*/ 1 h 118"/>
                  <a:gd name="T28" fmla="*/ 0 w 165"/>
                  <a:gd name="T29" fmla="*/ 1 h 118"/>
                  <a:gd name="T30" fmla="*/ 0 w 165"/>
                  <a:gd name="T31" fmla="*/ 1 h 118"/>
                  <a:gd name="T32" fmla="*/ 0 w 165"/>
                  <a:gd name="T33" fmla="*/ 1 h 118"/>
                  <a:gd name="T34" fmla="*/ 0 w 165"/>
                  <a:gd name="T35" fmla="*/ 1 h 118"/>
                  <a:gd name="T36" fmla="*/ 0 w 165"/>
                  <a:gd name="T37" fmla="*/ 1 h 118"/>
                  <a:gd name="T38" fmla="*/ 0 w 165"/>
                  <a:gd name="T39" fmla="*/ 1 h 118"/>
                  <a:gd name="T40" fmla="*/ 0 w 165"/>
                  <a:gd name="T41" fmla="*/ 1 h 118"/>
                  <a:gd name="T42" fmla="*/ 0 w 165"/>
                  <a:gd name="T43" fmla="*/ 1 h 118"/>
                  <a:gd name="T44" fmla="*/ 0 w 165"/>
                  <a:gd name="T45" fmla="*/ 1 h 118"/>
                  <a:gd name="T46" fmla="*/ 0 w 165"/>
                  <a:gd name="T47" fmla="*/ 1 h 118"/>
                  <a:gd name="T48" fmla="*/ 0 w 165"/>
                  <a:gd name="T49" fmla="*/ 1 h 118"/>
                  <a:gd name="T50" fmla="*/ 0 w 165"/>
                  <a:gd name="T51" fmla="*/ 1 h 118"/>
                  <a:gd name="T52" fmla="*/ 0 w 165"/>
                  <a:gd name="T53" fmla="*/ 1 h 118"/>
                  <a:gd name="T54" fmla="*/ 0 w 165"/>
                  <a:gd name="T55" fmla="*/ 1 h 118"/>
                  <a:gd name="T56" fmla="*/ 0 w 165"/>
                  <a:gd name="T57" fmla="*/ 1 h 118"/>
                  <a:gd name="T58" fmla="*/ 0 w 165"/>
                  <a:gd name="T59" fmla="*/ 1 h 118"/>
                  <a:gd name="T60" fmla="*/ 0 w 165"/>
                  <a:gd name="T61" fmla="*/ 1 h 118"/>
                  <a:gd name="T62" fmla="*/ 0 w 165"/>
                  <a:gd name="T63" fmla="*/ 1 h 118"/>
                  <a:gd name="T64" fmla="*/ 0 w 165"/>
                  <a:gd name="T65" fmla="*/ 1 h 118"/>
                  <a:gd name="T66" fmla="*/ 0 w 165"/>
                  <a:gd name="T67" fmla="*/ 1 h 118"/>
                  <a:gd name="T68" fmla="*/ 0 w 165"/>
                  <a:gd name="T69" fmla="*/ 1 h 118"/>
                  <a:gd name="T70" fmla="*/ 0 w 165"/>
                  <a:gd name="T71" fmla="*/ 1 h 118"/>
                  <a:gd name="T72" fmla="*/ 0 w 165"/>
                  <a:gd name="T73" fmla="*/ 1 h 118"/>
                  <a:gd name="T74" fmla="*/ 0 w 165"/>
                  <a:gd name="T75" fmla="*/ 1 h 118"/>
                  <a:gd name="T76" fmla="*/ 0 w 165"/>
                  <a:gd name="T77" fmla="*/ 1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5"/>
                  <a:gd name="T118" fmla="*/ 0 h 118"/>
                  <a:gd name="T119" fmla="*/ 165 w 165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5" h="118">
                    <a:moveTo>
                      <a:pt x="157" y="1"/>
                    </a:moveTo>
                    <a:lnTo>
                      <a:pt x="154" y="1"/>
                    </a:lnTo>
                    <a:lnTo>
                      <a:pt x="144" y="0"/>
                    </a:lnTo>
                    <a:lnTo>
                      <a:pt x="129" y="1"/>
                    </a:lnTo>
                    <a:lnTo>
                      <a:pt x="112" y="1"/>
                    </a:lnTo>
                    <a:lnTo>
                      <a:pt x="92" y="5"/>
                    </a:lnTo>
                    <a:lnTo>
                      <a:pt x="71" y="9"/>
                    </a:lnTo>
                    <a:lnTo>
                      <a:pt x="50" y="16"/>
                    </a:lnTo>
                    <a:lnTo>
                      <a:pt x="31" y="26"/>
                    </a:lnTo>
                    <a:lnTo>
                      <a:pt x="16" y="38"/>
                    </a:lnTo>
                    <a:lnTo>
                      <a:pt x="5" y="56"/>
                    </a:lnTo>
                    <a:lnTo>
                      <a:pt x="0" y="77"/>
                    </a:lnTo>
                    <a:lnTo>
                      <a:pt x="0" y="82"/>
                    </a:lnTo>
                    <a:lnTo>
                      <a:pt x="0" y="92"/>
                    </a:lnTo>
                    <a:lnTo>
                      <a:pt x="0" y="105"/>
                    </a:lnTo>
                    <a:lnTo>
                      <a:pt x="0" y="114"/>
                    </a:lnTo>
                    <a:lnTo>
                      <a:pt x="0" y="113"/>
                    </a:lnTo>
                    <a:lnTo>
                      <a:pt x="2" y="108"/>
                    </a:lnTo>
                    <a:lnTo>
                      <a:pt x="5" y="100"/>
                    </a:lnTo>
                    <a:lnTo>
                      <a:pt x="10" y="92"/>
                    </a:lnTo>
                    <a:lnTo>
                      <a:pt x="16" y="84"/>
                    </a:lnTo>
                    <a:lnTo>
                      <a:pt x="28" y="76"/>
                    </a:lnTo>
                    <a:lnTo>
                      <a:pt x="44" y="69"/>
                    </a:lnTo>
                    <a:lnTo>
                      <a:pt x="65" y="64"/>
                    </a:lnTo>
                    <a:lnTo>
                      <a:pt x="91" y="64"/>
                    </a:lnTo>
                    <a:lnTo>
                      <a:pt x="94" y="64"/>
                    </a:lnTo>
                    <a:lnTo>
                      <a:pt x="102" y="64"/>
                    </a:lnTo>
                    <a:lnTo>
                      <a:pt x="115" y="68"/>
                    </a:lnTo>
                    <a:lnTo>
                      <a:pt x="128" y="71"/>
                    </a:lnTo>
                    <a:lnTo>
                      <a:pt x="142" y="77"/>
                    </a:lnTo>
                    <a:lnTo>
                      <a:pt x="154" y="87"/>
                    </a:lnTo>
                    <a:lnTo>
                      <a:pt x="162" y="100"/>
                    </a:lnTo>
                    <a:lnTo>
                      <a:pt x="163" y="118"/>
                    </a:lnTo>
                    <a:lnTo>
                      <a:pt x="165" y="113"/>
                    </a:lnTo>
                    <a:lnTo>
                      <a:pt x="165" y="101"/>
                    </a:lnTo>
                    <a:lnTo>
                      <a:pt x="165" y="82"/>
                    </a:lnTo>
                    <a:lnTo>
                      <a:pt x="165" y="59"/>
                    </a:lnTo>
                    <a:lnTo>
                      <a:pt x="162" y="32"/>
                    </a:lnTo>
                    <a:lnTo>
                      <a:pt x="157" y="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gray">
              <a:xfrm>
                <a:off x="9157094" y="5243997"/>
                <a:ext cx="76153" cy="48803"/>
              </a:xfrm>
              <a:custGeom>
                <a:avLst/>
                <a:gdLst>
                  <a:gd name="T0" fmla="*/ 0 w 270"/>
                  <a:gd name="T1" fmla="*/ 1 h 177"/>
                  <a:gd name="T2" fmla="*/ 1 w 270"/>
                  <a:gd name="T3" fmla="*/ 1 h 177"/>
                  <a:gd name="T4" fmla="*/ 1 w 270"/>
                  <a:gd name="T5" fmla="*/ 1 h 177"/>
                  <a:gd name="T6" fmla="*/ 1 w 270"/>
                  <a:gd name="T7" fmla="*/ 1 h 177"/>
                  <a:gd name="T8" fmla="*/ 1 w 270"/>
                  <a:gd name="T9" fmla="*/ 1 h 177"/>
                  <a:gd name="T10" fmla="*/ 1 w 270"/>
                  <a:gd name="T11" fmla="*/ 1 h 177"/>
                  <a:gd name="T12" fmla="*/ 1 w 270"/>
                  <a:gd name="T13" fmla="*/ 1 h 177"/>
                  <a:gd name="T14" fmla="*/ 1 w 270"/>
                  <a:gd name="T15" fmla="*/ 1 h 177"/>
                  <a:gd name="T16" fmla="*/ 1 w 270"/>
                  <a:gd name="T17" fmla="*/ 0 h 177"/>
                  <a:gd name="T18" fmla="*/ 1 w 270"/>
                  <a:gd name="T19" fmla="*/ 1 h 177"/>
                  <a:gd name="T20" fmla="*/ 1 w 270"/>
                  <a:gd name="T21" fmla="*/ 1 h 177"/>
                  <a:gd name="T22" fmla="*/ 1 w 270"/>
                  <a:gd name="T23" fmla="*/ 1 h 177"/>
                  <a:gd name="T24" fmla="*/ 1 w 270"/>
                  <a:gd name="T25" fmla="*/ 1 h 177"/>
                  <a:gd name="T26" fmla="*/ 1 w 270"/>
                  <a:gd name="T27" fmla="*/ 1 h 177"/>
                  <a:gd name="T28" fmla="*/ 1 w 270"/>
                  <a:gd name="T29" fmla="*/ 1 h 177"/>
                  <a:gd name="T30" fmla="*/ 1 w 270"/>
                  <a:gd name="T31" fmla="*/ 1 h 177"/>
                  <a:gd name="T32" fmla="*/ 1 w 270"/>
                  <a:gd name="T33" fmla="*/ 1 h 177"/>
                  <a:gd name="T34" fmla="*/ 1 w 270"/>
                  <a:gd name="T35" fmla="*/ 1 h 177"/>
                  <a:gd name="T36" fmla="*/ 1 w 270"/>
                  <a:gd name="T37" fmla="*/ 1 h 177"/>
                  <a:gd name="T38" fmla="*/ 1 w 270"/>
                  <a:gd name="T39" fmla="*/ 1 h 177"/>
                  <a:gd name="T40" fmla="*/ 1 w 270"/>
                  <a:gd name="T41" fmla="*/ 1 h 177"/>
                  <a:gd name="T42" fmla="*/ 1 w 270"/>
                  <a:gd name="T43" fmla="*/ 1 h 177"/>
                  <a:gd name="T44" fmla="*/ 1 w 270"/>
                  <a:gd name="T45" fmla="*/ 1 h 177"/>
                  <a:gd name="T46" fmla="*/ 1 w 270"/>
                  <a:gd name="T47" fmla="*/ 1 h 177"/>
                  <a:gd name="T48" fmla="*/ 1 w 270"/>
                  <a:gd name="T49" fmla="*/ 1 h 177"/>
                  <a:gd name="T50" fmla="*/ 1 w 270"/>
                  <a:gd name="T51" fmla="*/ 1 h 177"/>
                  <a:gd name="T52" fmla="*/ 1 w 270"/>
                  <a:gd name="T53" fmla="*/ 1 h 177"/>
                  <a:gd name="T54" fmla="*/ 1 w 270"/>
                  <a:gd name="T55" fmla="*/ 1 h 177"/>
                  <a:gd name="T56" fmla="*/ 1 w 270"/>
                  <a:gd name="T57" fmla="*/ 1 h 177"/>
                  <a:gd name="T58" fmla="*/ 1 w 270"/>
                  <a:gd name="T59" fmla="*/ 1 h 177"/>
                  <a:gd name="T60" fmla="*/ 1 w 270"/>
                  <a:gd name="T61" fmla="*/ 1 h 177"/>
                  <a:gd name="T62" fmla="*/ 1 w 270"/>
                  <a:gd name="T63" fmla="*/ 1 h 177"/>
                  <a:gd name="T64" fmla="*/ 1 w 270"/>
                  <a:gd name="T65" fmla="*/ 1 h 177"/>
                  <a:gd name="T66" fmla="*/ 1 w 270"/>
                  <a:gd name="T67" fmla="*/ 1 h 177"/>
                  <a:gd name="T68" fmla="*/ 1 w 270"/>
                  <a:gd name="T69" fmla="*/ 1 h 177"/>
                  <a:gd name="T70" fmla="*/ 1 w 270"/>
                  <a:gd name="T71" fmla="*/ 1 h 177"/>
                  <a:gd name="T72" fmla="*/ 1 w 270"/>
                  <a:gd name="T73" fmla="*/ 1 h 177"/>
                  <a:gd name="T74" fmla="*/ 1 w 270"/>
                  <a:gd name="T75" fmla="*/ 1 h 177"/>
                  <a:gd name="T76" fmla="*/ 1 w 270"/>
                  <a:gd name="T77" fmla="*/ 1 h 177"/>
                  <a:gd name="T78" fmla="*/ 1 w 270"/>
                  <a:gd name="T79" fmla="*/ 1 h 177"/>
                  <a:gd name="T80" fmla="*/ 1 w 270"/>
                  <a:gd name="T81" fmla="*/ 1 h 177"/>
                  <a:gd name="T82" fmla="*/ 1 w 270"/>
                  <a:gd name="T83" fmla="*/ 1 h 177"/>
                  <a:gd name="T84" fmla="*/ 1 w 270"/>
                  <a:gd name="T85" fmla="*/ 1 h 177"/>
                  <a:gd name="T86" fmla="*/ 1 w 270"/>
                  <a:gd name="T87" fmla="*/ 1 h 177"/>
                  <a:gd name="T88" fmla="*/ 1 w 270"/>
                  <a:gd name="T89" fmla="*/ 1 h 177"/>
                  <a:gd name="T90" fmla="*/ 1 w 270"/>
                  <a:gd name="T91" fmla="*/ 1 h 177"/>
                  <a:gd name="T92" fmla="*/ 1 w 270"/>
                  <a:gd name="T93" fmla="*/ 1 h 177"/>
                  <a:gd name="T94" fmla="*/ 1 w 270"/>
                  <a:gd name="T95" fmla="*/ 1 h 177"/>
                  <a:gd name="T96" fmla="*/ 1 w 270"/>
                  <a:gd name="T97" fmla="*/ 1 h 177"/>
                  <a:gd name="T98" fmla="*/ 1 w 270"/>
                  <a:gd name="T99" fmla="*/ 1 h 177"/>
                  <a:gd name="T100" fmla="*/ 1 w 270"/>
                  <a:gd name="T101" fmla="*/ 1 h 177"/>
                  <a:gd name="T102" fmla="*/ 1 w 270"/>
                  <a:gd name="T103" fmla="*/ 1 h 177"/>
                  <a:gd name="T104" fmla="*/ 1 w 270"/>
                  <a:gd name="T105" fmla="*/ 1 h 177"/>
                  <a:gd name="T106" fmla="*/ 1 w 270"/>
                  <a:gd name="T107" fmla="*/ 1 h 177"/>
                  <a:gd name="T108" fmla="*/ 1 w 270"/>
                  <a:gd name="T109" fmla="*/ 1 h 177"/>
                  <a:gd name="T110" fmla="*/ 1 w 270"/>
                  <a:gd name="T111" fmla="*/ 1 h 177"/>
                  <a:gd name="T112" fmla="*/ 1 w 270"/>
                  <a:gd name="T113" fmla="*/ 1 h 177"/>
                  <a:gd name="T114" fmla="*/ 1 w 270"/>
                  <a:gd name="T115" fmla="*/ 1 h 177"/>
                  <a:gd name="T116" fmla="*/ 1 w 270"/>
                  <a:gd name="T117" fmla="*/ 1 h 177"/>
                  <a:gd name="T118" fmla="*/ 1 w 270"/>
                  <a:gd name="T119" fmla="*/ 1 h 177"/>
                  <a:gd name="T120" fmla="*/ 1 w 270"/>
                  <a:gd name="T121" fmla="*/ 1 h 177"/>
                  <a:gd name="T122" fmla="*/ 1 w 270"/>
                  <a:gd name="T123" fmla="*/ 1 h 177"/>
                  <a:gd name="T124" fmla="*/ 0 w 270"/>
                  <a:gd name="T125" fmla="*/ 1 h 1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0"/>
                  <a:gd name="T190" fmla="*/ 0 h 177"/>
                  <a:gd name="T191" fmla="*/ 270 w 270"/>
                  <a:gd name="T192" fmla="*/ 177 h 17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0" h="177">
                    <a:moveTo>
                      <a:pt x="0" y="59"/>
                    </a:moveTo>
                    <a:lnTo>
                      <a:pt x="3" y="56"/>
                    </a:lnTo>
                    <a:lnTo>
                      <a:pt x="13" y="51"/>
                    </a:lnTo>
                    <a:lnTo>
                      <a:pt x="29" y="45"/>
                    </a:lnTo>
                    <a:lnTo>
                      <a:pt x="52" y="35"/>
                    </a:lnTo>
                    <a:lnTo>
                      <a:pt x="82" y="25"/>
                    </a:lnTo>
                    <a:lnTo>
                      <a:pt x="121" y="16"/>
                    </a:lnTo>
                    <a:lnTo>
                      <a:pt x="170" y="8"/>
                    </a:lnTo>
                    <a:lnTo>
                      <a:pt x="224" y="0"/>
                    </a:lnTo>
                    <a:lnTo>
                      <a:pt x="224" y="3"/>
                    </a:lnTo>
                    <a:lnTo>
                      <a:pt x="228" y="11"/>
                    </a:lnTo>
                    <a:lnTo>
                      <a:pt x="233" y="22"/>
                    </a:lnTo>
                    <a:lnTo>
                      <a:pt x="236" y="34"/>
                    </a:lnTo>
                    <a:lnTo>
                      <a:pt x="241" y="43"/>
                    </a:lnTo>
                    <a:lnTo>
                      <a:pt x="244" y="50"/>
                    </a:lnTo>
                    <a:lnTo>
                      <a:pt x="245" y="53"/>
                    </a:lnTo>
                    <a:lnTo>
                      <a:pt x="250" y="59"/>
                    </a:lnTo>
                    <a:lnTo>
                      <a:pt x="257" y="69"/>
                    </a:lnTo>
                    <a:lnTo>
                      <a:pt x="262" y="80"/>
                    </a:lnTo>
                    <a:lnTo>
                      <a:pt x="266" y="90"/>
                    </a:lnTo>
                    <a:lnTo>
                      <a:pt x="270" y="98"/>
                    </a:lnTo>
                    <a:lnTo>
                      <a:pt x="268" y="98"/>
                    </a:lnTo>
                    <a:lnTo>
                      <a:pt x="268" y="95"/>
                    </a:lnTo>
                    <a:lnTo>
                      <a:pt x="266" y="93"/>
                    </a:lnTo>
                    <a:lnTo>
                      <a:pt x="262" y="90"/>
                    </a:lnTo>
                    <a:lnTo>
                      <a:pt x="255" y="88"/>
                    </a:lnTo>
                    <a:lnTo>
                      <a:pt x="245" y="87"/>
                    </a:lnTo>
                    <a:lnTo>
                      <a:pt x="233" y="88"/>
                    </a:lnTo>
                    <a:lnTo>
                      <a:pt x="216" y="90"/>
                    </a:lnTo>
                    <a:lnTo>
                      <a:pt x="195" y="96"/>
                    </a:lnTo>
                    <a:lnTo>
                      <a:pt x="170" y="106"/>
                    </a:lnTo>
                    <a:lnTo>
                      <a:pt x="137" y="119"/>
                    </a:lnTo>
                    <a:lnTo>
                      <a:pt x="134" y="121"/>
                    </a:lnTo>
                    <a:lnTo>
                      <a:pt x="124" y="124"/>
                    </a:lnTo>
                    <a:lnTo>
                      <a:pt x="111" y="129"/>
                    </a:lnTo>
                    <a:lnTo>
                      <a:pt x="97" y="137"/>
                    </a:lnTo>
                    <a:lnTo>
                      <a:pt x="81" y="145"/>
                    </a:lnTo>
                    <a:lnTo>
                      <a:pt x="68" y="155"/>
                    </a:lnTo>
                    <a:lnTo>
                      <a:pt x="58" y="166"/>
                    </a:lnTo>
                    <a:lnTo>
                      <a:pt x="55" y="177"/>
                    </a:lnTo>
                    <a:lnTo>
                      <a:pt x="52" y="172"/>
                    </a:lnTo>
                    <a:lnTo>
                      <a:pt x="50" y="174"/>
                    </a:lnTo>
                    <a:lnTo>
                      <a:pt x="48" y="176"/>
                    </a:lnTo>
                    <a:lnTo>
                      <a:pt x="45" y="177"/>
                    </a:lnTo>
                    <a:lnTo>
                      <a:pt x="44" y="177"/>
                    </a:lnTo>
                    <a:lnTo>
                      <a:pt x="42" y="177"/>
                    </a:lnTo>
                    <a:lnTo>
                      <a:pt x="39" y="177"/>
                    </a:lnTo>
                    <a:lnTo>
                      <a:pt x="37" y="176"/>
                    </a:lnTo>
                    <a:lnTo>
                      <a:pt x="36" y="172"/>
                    </a:lnTo>
                    <a:lnTo>
                      <a:pt x="36" y="169"/>
                    </a:lnTo>
                    <a:lnTo>
                      <a:pt x="36" y="163"/>
                    </a:lnTo>
                    <a:lnTo>
                      <a:pt x="36" y="143"/>
                    </a:lnTo>
                    <a:lnTo>
                      <a:pt x="34" y="140"/>
                    </a:lnTo>
                    <a:lnTo>
                      <a:pt x="31" y="130"/>
                    </a:lnTo>
                    <a:lnTo>
                      <a:pt x="27" y="119"/>
                    </a:lnTo>
                    <a:lnTo>
                      <a:pt x="23" y="106"/>
                    </a:lnTo>
                    <a:lnTo>
                      <a:pt x="19" y="95"/>
                    </a:lnTo>
                    <a:lnTo>
                      <a:pt x="18" y="92"/>
                    </a:ln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gray">
              <a:xfrm>
                <a:off x="9212939" y="4805865"/>
                <a:ext cx="136511" cy="193568"/>
              </a:xfrm>
              <a:custGeom>
                <a:avLst/>
                <a:gdLst>
                  <a:gd name="T0" fmla="*/ 1 w 484"/>
                  <a:gd name="T1" fmla="*/ 1 h 705"/>
                  <a:gd name="T2" fmla="*/ 1 w 484"/>
                  <a:gd name="T3" fmla="*/ 1 h 705"/>
                  <a:gd name="T4" fmla="*/ 1 w 484"/>
                  <a:gd name="T5" fmla="*/ 1 h 705"/>
                  <a:gd name="T6" fmla="*/ 1 w 484"/>
                  <a:gd name="T7" fmla="*/ 1 h 705"/>
                  <a:gd name="T8" fmla="*/ 1 w 484"/>
                  <a:gd name="T9" fmla="*/ 1 h 705"/>
                  <a:gd name="T10" fmla="*/ 1 w 484"/>
                  <a:gd name="T11" fmla="*/ 1 h 705"/>
                  <a:gd name="T12" fmla="*/ 1 w 484"/>
                  <a:gd name="T13" fmla="*/ 1 h 705"/>
                  <a:gd name="T14" fmla="*/ 1 w 484"/>
                  <a:gd name="T15" fmla="*/ 1 h 705"/>
                  <a:gd name="T16" fmla="*/ 1 w 484"/>
                  <a:gd name="T17" fmla="*/ 1 h 705"/>
                  <a:gd name="T18" fmla="*/ 1 w 484"/>
                  <a:gd name="T19" fmla="*/ 1 h 705"/>
                  <a:gd name="T20" fmla="*/ 1 w 484"/>
                  <a:gd name="T21" fmla="*/ 1 h 705"/>
                  <a:gd name="T22" fmla="*/ 1 w 484"/>
                  <a:gd name="T23" fmla="*/ 1 h 705"/>
                  <a:gd name="T24" fmla="*/ 1 w 484"/>
                  <a:gd name="T25" fmla="*/ 1 h 705"/>
                  <a:gd name="T26" fmla="*/ 1 w 484"/>
                  <a:gd name="T27" fmla="*/ 1 h 705"/>
                  <a:gd name="T28" fmla="*/ 1 w 484"/>
                  <a:gd name="T29" fmla="*/ 1 h 705"/>
                  <a:gd name="T30" fmla="*/ 1 w 484"/>
                  <a:gd name="T31" fmla="*/ 1 h 705"/>
                  <a:gd name="T32" fmla="*/ 1 w 484"/>
                  <a:gd name="T33" fmla="*/ 1 h 705"/>
                  <a:gd name="T34" fmla="*/ 1 w 484"/>
                  <a:gd name="T35" fmla="*/ 1 h 705"/>
                  <a:gd name="T36" fmla="*/ 1 w 484"/>
                  <a:gd name="T37" fmla="*/ 1 h 705"/>
                  <a:gd name="T38" fmla="*/ 1 w 484"/>
                  <a:gd name="T39" fmla="*/ 1 h 705"/>
                  <a:gd name="T40" fmla="*/ 1 w 484"/>
                  <a:gd name="T41" fmla="*/ 1 h 705"/>
                  <a:gd name="T42" fmla="*/ 1 w 484"/>
                  <a:gd name="T43" fmla="*/ 1 h 705"/>
                  <a:gd name="T44" fmla="*/ 1 w 484"/>
                  <a:gd name="T45" fmla="*/ 1 h 705"/>
                  <a:gd name="T46" fmla="*/ 1 w 484"/>
                  <a:gd name="T47" fmla="*/ 1 h 705"/>
                  <a:gd name="T48" fmla="*/ 1 w 484"/>
                  <a:gd name="T49" fmla="*/ 1 h 705"/>
                  <a:gd name="T50" fmla="*/ 1 w 484"/>
                  <a:gd name="T51" fmla="*/ 1 h 705"/>
                  <a:gd name="T52" fmla="*/ 1 w 484"/>
                  <a:gd name="T53" fmla="*/ 1 h 705"/>
                  <a:gd name="T54" fmla="*/ 1 w 484"/>
                  <a:gd name="T55" fmla="*/ 1 h 705"/>
                  <a:gd name="T56" fmla="*/ 1 w 484"/>
                  <a:gd name="T57" fmla="*/ 1 h 705"/>
                  <a:gd name="T58" fmla="*/ 1 w 484"/>
                  <a:gd name="T59" fmla="*/ 1 h 705"/>
                  <a:gd name="T60" fmla="*/ 1 w 484"/>
                  <a:gd name="T61" fmla="*/ 1 h 705"/>
                  <a:gd name="T62" fmla="*/ 1 w 484"/>
                  <a:gd name="T63" fmla="*/ 1 h 705"/>
                  <a:gd name="T64" fmla="*/ 1 w 484"/>
                  <a:gd name="T65" fmla="*/ 1 h 705"/>
                  <a:gd name="T66" fmla="*/ 1 w 484"/>
                  <a:gd name="T67" fmla="*/ 1 h 705"/>
                  <a:gd name="T68" fmla="*/ 1 w 484"/>
                  <a:gd name="T69" fmla="*/ 1 h 705"/>
                  <a:gd name="T70" fmla="*/ 1 w 484"/>
                  <a:gd name="T71" fmla="*/ 1 h 705"/>
                  <a:gd name="T72" fmla="*/ 1 w 484"/>
                  <a:gd name="T73" fmla="*/ 1 h 705"/>
                  <a:gd name="T74" fmla="*/ 1 w 484"/>
                  <a:gd name="T75" fmla="*/ 1 h 705"/>
                  <a:gd name="T76" fmla="*/ 1 w 484"/>
                  <a:gd name="T77" fmla="*/ 1 h 705"/>
                  <a:gd name="T78" fmla="*/ 1 w 484"/>
                  <a:gd name="T79" fmla="*/ 1 h 705"/>
                  <a:gd name="T80" fmla="*/ 1 w 484"/>
                  <a:gd name="T81" fmla="*/ 1 h 705"/>
                  <a:gd name="T82" fmla="*/ 1 w 484"/>
                  <a:gd name="T83" fmla="*/ 1 h 705"/>
                  <a:gd name="T84" fmla="*/ 1 w 484"/>
                  <a:gd name="T85" fmla="*/ 1 h 705"/>
                  <a:gd name="T86" fmla="*/ 1 w 484"/>
                  <a:gd name="T87" fmla="*/ 1 h 7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4"/>
                  <a:gd name="T133" fmla="*/ 0 h 705"/>
                  <a:gd name="T134" fmla="*/ 484 w 484"/>
                  <a:gd name="T135" fmla="*/ 705 h 7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4" h="705">
                    <a:moveTo>
                      <a:pt x="265" y="158"/>
                    </a:moveTo>
                    <a:lnTo>
                      <a:pt x="249" y="161"/>
                    </a:lnTo>
                    <a:lnTo>
                      <a:pt x="245" y="158"/>
                    </a:lnTo>
                    <a:lnTo>
                      <a:pt x="236" y="150"/>
                    </a:lnTo>
                    <a:lnTo>
                      <a:pt x="223" y="140"/>
                    </a:lnTo>
                    <a:lnTo>
                      <a:pt x="205" y="126"/>
                    </a:lnTo>
                    <a:lnTo>
                      <a:pt x="186" y="111"/>
                    </a:lnTo>
                    <a:lnTo>
                      <a:pt x="163" y="95"/>
                    </a:lnTo>
                    <a:lnTo>
                      <a:pt x="140" y="79"/>
                    </a:lnTo>
                    <a:lnTo>
                      <a:pt x="116" y="66"/>
                    </a:lnTo>
                    <a:lnTo>
                      <a:pt x="95" y="55"/>
                    </a:lnTo>
                    <a:lnTo>
                      <a:pt x="76" y="47"/>
                    </a:lnTo>
                    <a:lnTo>
                      <a:pt x="73" y="43"/>
                    </a:lnTo>
                    <a:lnTo>
                      <a:pt x="68" y="39"/>
                    </a:lnTo>
                    <a:lnTo>
                      <a:pt x="58" y="30"/>
                    </a:lnTo>
                    <a:lnTo>
                      <a:pt x="48" y="22"/>
                    </a:lnTo>
                    <a:lnTo>
                      <a:pt x="39" y="13"/>
                    </a:lnTo>
                    <a:lnTo>
                      <a:pt x="31" y="5"/>
                    </a:lnTo>
                    <a:lnTo>
                      <a:pt x="24" y="0"/>
                    </a:lnTo>
                    <a:lnTo>
                      <a:pt x="23" y="3"/>
                    </a:lnTo>
                    <a:lnTo>
                      <a:pt x="18" y="13"/>
                    </a:lnTo>
                    <a:lnTo>
                      <a:pt x="13" y="24"/>
                    </a:lnTo>
                    <a:lnTo>
                      <a:pt x="6" y="37"/>
                    </a:lnTo>
                    <a:lnTo>
                      <a:pt x="3" y="48"/>
                    </a:lnTo>
                    <a:lnTo>
                      <a:pt x="0" y="55"/>
                    </a:lnTo>
                    <a:lnTo>
                      <a:pt x="3" y="58"/>
                    </a:lnTo>
                    <a:lnTo>
                      <a:pt x="13" y="64"/>
                    </a:lnTo>
                    <a:lnTo>
                      <a:pt x="26" y="74"/>
                    </a:lnTo>
                    <a:lnTo>
                      <a:pt x="44" y="89"/>
                    </a:lnTo>
                    <a:lnTo>
                      <a:pt x="65" y="105"/>
                    </a:lnTo>
                    <a:lnTo>
                      <a:pt x="87" y="124"/>
                    </a:lnTo>
                    <a:lnTo>
                      <a:pt x="110" y="143"/>
                    </a:lnTo>
                    <a:lnTo>
                      <a:pt x="134" y="166"/>
                    </a:lnTo>
                    <a:lnTo>
                      <a:pt x="157" y="187"/>
                    </a:lnTo>
                    <a:lnTo>
                      <a:pt x="176" y="210"/>
                    </a:lnTo>
                    <a:lnTo>
                      <a:pt x="194" y="231"/>
                    </a:lnTo>
                    <a:lnTo>
                      <a:pt x="197" y="234"/>
                    </a:lnTo>
                    <a:lnTo>
                      <a:pt x="203" y="242"/>
                    </a:lnTo>
                    <a:lnTo>
                      <a:pt x="213" y="253"/>
                    </a:lnTo>
                    <a:lnTo>
                      <a:pt x="226" y="268"/>
                    </a:lnTo>
                    <a:lnTo>
                      <a:pt x="237" y="282"/>
                    </a:lnTo>
                    <a:lnTo>
                      <a:pt x="249" y="297"/>
                    </a:lnTo>
                    <a:lnTo>
                      <a:pt x="257" y="310"/>
                    </a:lnTo>
                    <a:lnTo>
                      <a:pt x="326" y="332"/>
                    </a:lnTo>
                    <a:lnTo>
                      <a:pt x="449" y="673"/>
                    </a:lnTo>
                    <a:lnTo>
                      <a:pt x="470" y="705"/>
                    </a:lnTo>
                    <a:lnTo>
                      <a:pt x="471" y="701"/>
                    </a:lnTo>
                    <a:lnTo>
                      <a:pt x="473" y="688"/>
                    </a:lnTo>
                    <a:lnTo>
                      <a:pt x="476" y="667"/>
                    </a:lnTo>
                    <a:lnTo>
                      <a:pt x="480" y="639"/>
                    </a:lnTo>
                    <a:lnTo>
                      <a:pt x="481" y="610"/>
                    </a:lnTo>
                    <a:lnTo>
                      <a:pt x="484" y="576"/>
                    </a:lnTo>
                    <a:lnTo>
                      <a:pt x="484" y="542"/>
                    </a:lnTo>
                    <a:lnTo>
                      <a:pt x="483" y="510"/>
                    </a:lnTo>
                    <a:lnTo>
                      <a:pt x="480" y="478"/>
                    </a:lnTo>
                    <a:lnTo>
                      <a:pt x="478" y="474"/>
                    </a:lnTo>
                    <a:lnTo>
                      <a:pt x="476" y="463"/>
                    </a:lnTo>
                    <a:lnTo>
                      <a:pt x="473" y="445"/>
                    </a:lnTo>
                    <a:lnTo>
                      <a:pt x="467" y="424"/>
                    </a:lnTo>
                    <a:lnTo>
                      <a:pt x="460" y="399"/>
                    </a:lnTo>
                    <a:lnTo>
                      <a:pt x="452" y="371"/>
                    </a:lnTo>
                    <a:lnTo>
                      <a:pt x="442" y="344"/>
                    </a:lnTo>
                    <a:lnTo>
                      <a:pt x="431" y="316"/>
                    </a:lnTo>
                    <a:lnTo>
                      <a:pt x="429" y="313"/>
                    </a:lnTo>
                    <a:lnTo>
                      <a:pt x="423" y="303"/>
                    </a:lnTo>
                    <a:lnTo>
                      <a:pt x="415" y="289"/>
                    </a:lnTo>
                    <a:lnTo>
                      <a:pt x="404" y="271"/>
                    </a:lnTo>
                    <a:lnTo>
                      <a:pt x="389" y="252"/>
                    </a:lnTo>
                    <a:lnTo>
                      <a:pt x="375" y="231"/>
                    </a:lnTo>
                    <a:lnTo>
                      <a:pt x="358" y="211"/>
                    </a:lnTo>
                    <a:lnTo>
                      <a:pt x="344" y="194"/>
                    </a:lnTo>
                    <a:lnTo>
                      <a:pt x="344" y="189"/>
                    </a:lnTo>
                    <a:lnTo>
                      <a:pt x="342" y="177"/>
                    </a:lnTo>
                    <a:lnTo>
                      <a:pt x="342" y="164"/>
                    </a:lnTo>
                    <a:lnTo>
                      <a:pt x="341" y="155"/>
                    </a:lnTo>
                    <a:lnTo>
                      <a:pt x="328" y="108"/>
                    </a:lnTo>
                    <a:lnTo>
                      <a:pt x="328" y="105"/>
                    </a:lnTo>
                    <a:lnTo>
                      <a:pt x="326" y="93"/>
                    </a:lnTo>
                    <a:lnTo>
                      <a:pt x="323" y="80"/>
                    </a:lnTo>
                    <a:lnTo>
                      <a:pt x="316" y="66"/>
                    </a:lnTo>
                    <a:lnTo>
                      <a:pt x="304" y="56"/>
                    </a:lnTo>
                    <a:lnTo>
                      <a:pt x="299" y="114"/>
                    </a:lnTo>
                    <a:lnTo>
                      <a:pt x="297" y="118"/>
                    </a:lnTo>
                    <a:lnTo>
                      <a:pt x="292" y="124"/>
                    </a:lnTo>
                    <a:lnTo>
                      <a:pt x="287" y="132"/>
                    </a:lnTo>
                    <a:lnTo>
                      <a:pt x="279" y="142"/>
                    </a:lnTo>
                    <a:lnTo>
                      <a:pt x="273" y="152"/>
                    </a:lnTo>
                    <a:lnTo>
                      <a:pt x="265" y="15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gray">
              <a:xfrm>
                <a:off x="9270477" y="4850830"/>
                <a:ext cx="74461" cy="176569"/>
              </a:xfrm>
              <a:custGeom>
                <a:avLst/>
                <a:gdLst>
                  <a:gd name="T0" fmla="*/ 0 w 265"/>
                  <a:gd name="T1" fmla="*/ 0 h 644"/>
                  <a:gd name="T2" fmla="*/ 0 w 265"/>
                  <a:gd name="T3" fmla="*/ 0 h 644"/>
                  <a:gd name="T4" fmla="*/ 0 w 265"/>
                  <a:gd name="T5" fmla="*/ 1 h 644"/>
                  <a:gd name="T6" fmla="*/ 0 w 265"/>
                  <a:gd name="T7" fmla="*/ 1 h 644"/>
                  <a:gd name="T8" fmla="*/ 0 w 265"/>
                  <a:gd name="T9" fmla="*/ 1 h 644"/>
                  <a:gd name="T10" fmla="*/ 0 w 265"/>
                  <a:gd name="T11" fmla="*/ 1 h 644"/>
                  <a:gd name="T12" fmla="*/ 0 w 265"/>
                  <a:gd name="T13" fmla="*/ 1 h 644"/>
                  <a:gd name="T14" fmla="*/ 0 w 265"/>
                  <a:gd name="T15" fmla="*/ 1 h 644"/>
                  <a:gd name="T16" fmla="*/ 0 w 265"/>
                  <a:gd name="T17" fmla="*/ 1 h 644"/>
                  <a:gd name="T18" fmla="*/ 0 w 265"/>
                  <a:gd name="T19" fmla="*/ 1 h 644"/>
                  <a:gd name="T20" fmla="*/ 0 w 265"/>
                  <a:gd name="T21" fmla="*/ 1 h 644"/>
                  <a:gd name="T22" fmla="*/ 0 w 265"/>
                  <a:gd name="T23" fmla="*/ 1 h 644"/>
                  <a:gd name="T24" fmla="*/ 0 w 265"/>
                  <a:gd name="T25" fmla="*/ 1 h 644"/>
                  <a:gd name="T26" fmla="*/ 0 w 265"/>
                  <a:gd name="T27" fmla="*/ 1 h 644"/>
                  <a:gd name="T28" fmla="*/ 0 w 265"/>
                  <a:gd name="T29" fmla="*/ 1 h 644"/>
                  <a:gd name="T30" fmla="*/ 0 w 265"/>
                  <a:gd name="T31" fmla="*/ 1 h 644"/>
                  <a:gd name="T32" fmla="*/ 0 w 265"/>
                  <a:gd name="T33" fmla="*/ 1 h 644"/>
                  <a:gd name="T34" fmla="*/ 0 w 265"/>
                  <a:gd name="T35" fmla="*/ 1 h 644"/>
                  <a:gd name="T36" fmla="*/ 0 w 265"/>
                  <a:gd name="T37" fmla="*/ 1 h 644"/>
                  <a:gd name="T38" fmla="*/ 0 w 265"/>
                  <a:gd name="T39" fmla="*/ 1 h 644"/>
                  <a:gd name="T40" fmla="*/ 0 w 265"/>
                  <a:gd name="T41" fmla="*/ 1 h 644"/>
                  <a:gd name="T42" fmla="*/ 0 w 265"/>
                  <a:gd name="T43" fmla="*/ 1 h 644"/>
                  <a:gd name="T44" fmla="*/ 0 w 265"/>
                  <a:gd name="T45" fmla="*/ 1 h 644"/>
                  <a:gd name="T46" fmla="*/ 0 w 265"/>
                  <a:gd name="T47" fmla="*/ 1 h 644"/>
                  <a:gd name="T48" fmla="*/ 0 w 265"/>
                  <a:gd name="T49" fmla="*/ 1 h 644"/>
                  <a:gd name="T50" fmla="*/ 0 w 265"/>
                  <a:gd name="T51" fmla="*/ 1 h 644"/>
                  <a:gd name="T52" fmla="*/ 0 w 265"/>
                  <a:gd name="T53" fmla="*/ 1 h 644"/>
                  <a:gd name="T54" fmla="*/ 0 w 265"/>
                  <a:gd name="T55" fmla="*/ 1 h 644"/>
                  <a:gd name="T56" fmla="*/ 0 w 265"/>
                  <a:gd name="T57" fmla="*/ 1 h 644"/>
                  <a:gd name="T58" fmla="*/ 0 w 265"/>
                  <a:gd name="T59" fmla="*/ 1 h 644"/>
                  <a:gd name="T60" fmla="*/ 0 w 265"/>
                  <a:gd name="T61" fmla="*/ 1 h 644"/>
                  <a:gd name="T62" fmla="*/ 0 w 265"/>
                  <a:gd name="T63" fmla="*/ 1 h 644"/>
                  <a:gd name="T64" fmla="*/ 0 w 265"/>
                  <a:gd name="T65" fmla="*/ 1 h 644"/>
                  <a:gd name="T66" fmla="*/ 0 w 265"/>
                  <a:gd name="T67" fmla="*/ 1 h 644"/>
                  <a:gd name="T68" fmla="*/ 0 w 265"/>
                  <a:gd name="T69" fmla="*/ 1 h 644"/>
                  <a:gd name="T70" fmla="*/ 0 w 265"/>
                  <a:gd name="T71" fmla="*/ 1 h 644"/>
                  <a:gd name="T72" fmla="*/ 0 w 265"/>
                  <a:gd name="T73" fmla="*/ 1 h 644"/>
                  <a:gd name="T74" fmla="*/ 0 w 265"/>
                  <a:gd name="T75" fmla="*/ 0 h 6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5"/>
                  <a:gd name="T115" fmla="*/ 0 h 644"/>
                  <a:gd name="T116" fmla="*/ 265 w 265"/>
                  <a:gd name="T117" fmla="*/ 644 h 64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5" h="644">
                    <a:moveTo>
                      <a:pt x="79" y="0"/>
                    </a:moveTo>
                    <a:lnTo>
                      <a:pt x="78" y="0"/>
                    </a:lnTo>
                    <a:lnTo>
                      <a:pt x="73" y="0"/>
                    </a:lnTo>
                    <a:lnTo>
                      <a:pt x="65" y="0"/>
                    </a:lnTo>
                    <a:lnTo>
                      <a:pt x="50" y="0"/>
                    </a:lnTo>
                    <a:lnTo>
                      <a:pt x="29" y="1"/>
                    </a:lnTo>
                    <a:lnTo>
                      <a:pt x="28" y="3"/>
                    </a:lnTo>
                    <a:lnTo>
                      <a:pt x="24" y="11"/>
                    </a:lnTo>
                    <a:lnTo>
                      <a:pt x="18" y="19"/>
                    </a:lnTo>
                    <a:lnTo>
                      <a:pt x="11" y="31"/>
                    </a:lnTo>
                    <a:lnTo>
                      <a:pt x="7" y="40"/>
                    </a:lnTo>
                    <a:lnTo>
                      <a:pt x="0" y="48"/>
                    </a:lnTo>
                    <a:lnTo>
                      <a:pt x="3" y="50"/>
                    </a:lnTo>
                    <a:lnTo>
                      <a:pt x="10" y="56"/>
                    </a:lnTo>
                    <a:lnTo>
                      <a:pt x="19" y="66"/>
                    </a:lnTo>
                    <a:lnTo>
                      <a:pt x="29" y="76"/>
                    </a:lnTo>
                    <a:lnTo>
                      <a:pt x="39" y="85"/>
                    </a:lnTo>
                    <a:lnTo>
                      <a:pt x="47" y="92"/>
                    </a:lnTo>
                    <a:lnTo>
                      <a:pt x="50" y="97"/>
                    </a:lnTo>
                    <a:lnTo>
                      <a:pt x="52" y="147"/>
                    </a:lnTo>
                    <a:lnTo>
                      <a:pt x="55" y="148"/>
                    </a:lnTo>
                    <a:lnTo>
                      <a:pt x="61" y="158"/>
                    </a:lnTo>
                    <a:lnTo>
                      <a:pt x="71" y="171"/>
                    </a:lnTo>
                    <a:lnTo>
                      <a:pt x="84" y="187"/>
                    </a:lnTo>
                    <a:lnTo>
                      <a:pt x="97" y="208"/>
                    </a:lnTo>
                    <a:lnTo>
                      <a:pt x="111" y="232"/>
                    </a:lnTo>
                    <a:lnTo>
                      <a:pt x="126" y="258"/>
                    </a:lnTo>
                    <a:lnTo>
                      <a:pt x="141" y="286"/>
                    </a:lnTo>
                    <a:lnTo>
                      <a:pt x="152" y="315"/>
                    </a:lnTo>
                    <a:lnTo>
                      <a:pt x="162" y="344"/>
                    </a:lnTo>
                    <a:lnTo>
                      <a:pt x="166" y="374"/>
                    </a:lnTo>
                    <a:lnTo>
                      <a:pt x="250" y="644"/>
                    </a:lnTo>
                    <a:lnTo>
                      <a:pt x="250" y="639"/>
                    </a:lnTo>
                    <a:lnTo>
                      <a:pt x="252" y="628"/>
                    </a:lnTo>
                    <a:lnTo>
                      <a:pt x="255" y="610"/>
                    </a:lnTo>
                    <a:lnTo>
                      <a:pt x="258" y="591"/>
                    </a:lnTo>
                    <a:lnTo>
                      <a:pt x="262" y="571"/>
                    </a:lnTo>
                    <a:lnTo>
                      <a:pt x="265" y="555"/>
                    </a:lnTo>
                    <a:lnTo>
                      <a:pt x="265" y="542"/>
                    </a:lnTo>
                    <a:lnTo>
                      <a:pt x="265" y="538"/>
                    </a:lnTo>
                    <a:lnTo>
                      <a:pt x="263" y="523"/>
                    </a:lnTo>
                    <a:lnTo>
                      <a:pt x="262" y="502"/>
                    </a:lnTo>
                    <a:lnTo>
                      <a:pt x="257" y="476"/>
                    </a:lnTo>
                    <a:lnTo>
                      <a:pt x="254" y="447"/>
                    </a:lnTo>
                    <a:lnTo>
                      <a:pt x="249" y="416"/>
                    </a:lnTo>
                    <a:lnTo>
                      <a:pt x="242" y="387"/>
                    </a:lnTo>
                    <a:lnTo>
                      <a:pt x="237" y="362"/>
                    </a:lnTo>
                    <a:lnTo>
                      <a:pt x="231" y="341"/>
                    </a:lnTo>
                    <a:lnTo>
                      <a:pt x="224" y="328"/>
                    </a:lnTo>
                    <a:lnTo>
                      <a:pt x="223" y="323"/>
                    </a:lnTo>
                    <a:lnTo>
                      <a:pt x="218" y="313"/>
                    </a:lnTo>
                    <a:lnTo>
                      <a:pt x="210" y="299"/>
                    </a:lnTo>
                    <a:lnTo>
                      <a:pt x="200" y="281"/>
                    </a:lnTo>
                    <a:lnTo>
                      <a:pt x="191" y="260"/>
                    </a:lnTo>
                    <a:lnTo>
                      <a:pt x="181" y="239"/>
                    </a:lnTo>
                    <a:lnTo>
                      <a:pt x="170" y="218"/>
                    </a:lnTo>
                    <a:lnTo>
                      <a:pt x="160" y="200"/>
                    </a:lnTo>
                    <a:lnTo>
                      <a:pt x="152" y="186"/>
                    </a:lnTo>
                    <a:lnTo>
                      <a:pt x="147" y="176"/>
                    </a:lnTo>
                    <a:lnTo>
                      <a:pt x="145" y="173"/>
                    </a:lnTo>
                    <a:lnTo>
                      <a:pt x="144" y="163"/>
                    </a:lnTo>
                    <a:lnTo>
                      <a:pt x="139" y="148"/>
                    </a:lnTo>
                    <a:lnTo>
                      <a:pt x="134" y="132"/>
                    </a:lnTo>
                    <a:lnTo>
                      <a:pt x="131" y="118"/>
                    </a:lnTo>
                    <a:lnTo>
                      <a:pt x="128" y="103"/>
                    </a:lnTo>
                    <a:lnTo>
                      <a:pt x="126" y="93"/>
                    </a:lnTo>
                    <a:lnTo>
                      <a:pt x="126" y="90"/>
                    </a:lnTo>
                    <a:lnTo>
                      <a:pt x="124" y="82"/>
                    </a:lnTo>
                    <a:lnTo>
                      <a:pt x="123" y="69"/>
                    </a:lnTo>
                    <a:lnTo>
                      <a:pt x="123" y="58"/>
                    </a:lnTo>
                    <a:lnTo>
                      <a:pt x="123" y="45"/>
                    </a:lnTo>
                    <a:lnTo>
                      <a:pt x="121" y="42"/>
                    </a:lnTo>
                    <a:lnTo>
                      <a:pt x="116" y="34"/>
                    </a:lnTo>
                    <a:lnTo>
                      <a:pt x="108" y="24"/>
                    </a:lnTo>
                    <a:lnTo>
                      <a:pt x="95" y="11"/>
                    </a:lnTo>
                    <a:lnTo>
                      <a:pt x="7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20" name="Freeform 22"/>
              <p:cNvSpPr>
                <a:spLocks noEditPoints="1"/>
              </p:cNvSpPr>
              <p:nvPr/>
            </p:nvSpPr>
            <p:spPr bwMode="gray">
              <a:xfrm flipH="1">
                <a:off x="8432006" y="4670426"/>
                <a:ext cx="592138" cy="1306513"/>
              </a:xfrm>
              <a:custGeom>
                <a:avLst/>
                <a:gdLst>
                  <a:gd name="T0" fmla="*/ 2147483647 w 276"/>
                  <a:gd name="T1" fmla="*/ 2147483647 h 623"/>
                  <a:gd name="T2" fmla="*/ 2147483647 w 276"/>
                  <a:gd name="T3" fmla="*/ 2147483647 h 623"/>
                  <a:gd name="T4" fmla="*/ 2147483647 w 276"/>
                  <a:gd name="T5" fmla="*/ 2147483647 h 623"/>
                  <a:gd name="T6" fmla="*/ 2147483647 w 276"/>
                  <a:gd name="T7" fmla="*/ 2147483647 h 623"/>
                  <a:gd name="T8" fmla="*/ 2147483647 w 276"/>
                  <a:gd name="T9" fmla="*/ 2147483647 h 623"/>
                  <a:gd name="T10" fmla="*/ 2147483647 w 276"/>
                  <a:gd name="T11" fmla="*/ 2147483647 h 623"/>
                  <a:gd name="T12" fmla="*/ 2147483647 w 276"/>
                  <a:gd name="T13" fmla="*/ 2147483647 h 623"/>
                  <a:gd name="T14" fmla="*/ 2147483647 w 276"/>
                  <a:gd name="T15" fmla="*/ 2147483647 h 623"/>
                  <a:gd name="T16" fmla="*/ 2147483647 w 276"/>
                  <a:gd name="T17" fmla="*/ 2147483647 h 623"/>
                  <a:gd name="T18" fmla="*/ 2147483647 w 276"/>
                  <a:gd name="T19" fmla="*/ 2147483647 h 623"/>
                  <a:gd name="T20" fmla="*/ 2147483647 w 276"/>
                  <a:gd name="T21" fmla="*/ 2147483647 h 623"/>
                  <a:gd name="T22" fmla="*/ 2147483647 w 276"/>
                  <a:gd name="T23" fmla="*/ 2147483647 h 623"/>
                  <a:gd name="T24" fmla="*/ 2147483647 w 276"/>
                  <a:gd name="T25" fmla="*/ 2147483647 h 623"/>
                  <a:gd name="T26" fmla="*/ 2147483647 w 276"/>
                  <a:gd name="T27" fmla="*/ 2147483647 h 623"/>
                  <a:gd name="T28" fmla="*/ 2147483647 w 276"/>
                  <a:gd name="T29" fmla="*/ 2147483647 h 623"/>
                  <a:gd name="T30" fmla="*/ 2147483647 w 276"/>
                  <a:gd name="T31" fmla="*/ 2147483647 h 623"/>
                  <a:gd name="T32" fmla="*/ 2147483647 w 276"/>
                  <a:gd name="T33" fmla="*/ 2147483647 h 623"/>
                  <a:gd name="T34" fmla="*/ 2147483647 w 276"/>
                  <a:gd name="T35" fmla="*/ 2147483647 h 623"/>
                  <a:gd name="T36" fmla="*/ 2147483647 w 276"/>
                  <a:gd name="T37" fmla="*/ 2147483647 h 623"/>
                  <a:gd name="T38" fmla="*/ 2147483647 w 276"/>
                  <a:gd name="T39" fmla="*/ 2147483647 h 623"/>
                  <a:gd name="T40" fmla="*/ 2147483647 w 276"/>
                  <a:gd name="T41" fmla="*/ 2147483647 h 623"/>
                  <a:gd name="T42" fmla="*/ 2147483647 w 276"/>
                  <a:gd name="T43" fmla="*/ 2147483647 h 623"/>
                  <a:gd name="T44" fmla="*/ 2147483647 w 276"/>
                  <a:gd name="T45" fmla="*/ 2147483647 h 623"/>
                  <a:gd name="T46" fmla="*/ 2147483647 w 276"/>
                  <a:gd name="T47" fmla="*/ 2147483647 h 623"/>
                  <a:gd name="T48" fmla="*/ 2147483647 w 276"/>
                  <a:gd name="T49" fmla="*/ 2147483647 h 623"/>
                  <a:gd name="T50" fmla="*/ 2147483647 w 276"/>
                  <a:gd name="T51" fmla="*/ 2147483647 h 623"/>
                  <a:gd name="T52" fmla="*/ 2147483647 w 276"/>
                  <a:gd name="T53" fmla="*/ 2147483647 h 623"/>
                  <a:gd name="T54" fmla="*/ 2147483647 w 276"/>
                  <a:gd name="T55" fmla="*/ 2147483647 h 623"/>
                  <a:gd name="T56" fmla="*/ 2147483647 w 276"/>
                  <a:gd name="T57" fmla="*/ 2147483647 h 623"/>
                  <a:gd name="T58" fmla="*/ 2147483647 w 276"/>
                  <a:gd name="T59" fmla="*/ 2147483647 h 623"/>
                  <a:gd name="T60" fmla="*/ 2147483647 w 276"/>
                  <a:gd name="T61" fmla="*/ 2147483647 h 623"/>
                  <a:gd name="T62" fmla="*/ 2147483647 w 276"/>
                  <a:gd name="T63" fmla="*/ 2147483647 h 623"/>
                  <a:gd name="T64" fmla="*/ 2147483647 w 276"/>
                  <a:gd name="T65" fmla="*/ 2147483647 h 623"/>
                  <a:gd name="T66" fmla="*/ 2147483647 w 276"/>
                  <a:gd name="T67" fmla="*/ 2147483647 h 623"/>
                  <a:gd name="T68" fmla="*/ 2147483647 w 276"/>
                  <a:gd name="T69" fmla="*/ 2147483647 h 623"/>
                  <a:gd name="T70" fmla="*/ 2147483647 w 276"/>
                  <a:gd name="T71" fmla="*/ 2147483647 h 623"/>
                  <a:gd name="T72" fmla="*/ 2147483647 w 276"/>
                  <a:gd name="T73" fmla="*/ 2147483647 h 623"/>
                  <a:gd name="T74" fmla="*/ 2147483647 w 276"/>
                  <a:gd name="T75" fmla="*/ 2147483647 h 623"/>
                  <a:gd name="T76" fmla="*/ 2147483647 w 276"/>
                  <a:gd name="T77" fmla="*/ 2147483647 h 623"/>
                  <a:gd name="T78" fmla="*/ 2147483647 w 276"/>
                  <a:gd name="T79" fmla="*/ 2147483647 h 623"/>
                  <a:gd name="T80" fmla="*/ 2147483647 w 276"/>
                  <a:gd name="T81" fmla="*/ 2147483647 h 623"/>
                  <a:gd name="T82" fmla="*/ 2147483647 w 276"/>
                  <a:gd name="T83" fmla="*/ 2147483647 h 623"/>
                  <a:gd name="T84" fmla="*/ 2147483647 w 276"/>
                  <a:gd name="T85" fmla="*/ 2147483647 h 623"/>
                  <a:gd name="T86" fmla="*/ 2147483647 w 276"/>
                  <a:gd name="T87" fmla="*/ 2147483647 h 623"/>
                  <a:gd name="T88" fmla="*/ 2147483647 w 276"/>
                  <a:gd name="T89" fmla="*/ 2147483647 h 623"/>
                  <a:gd name="T90" fmla="*/ 2147483647 w 276"/>
                  <a:gd name="T91" fmla="*/ 2147483647 h 623"/>
                  <a:gd name="T92" fmla="*/ 2147483647 w 276"/>
                  <a:gd name="T93" fmla="*/ 2147483647 h 623"/>
                  <a:gd name="T94" fmla="*/ 2147483647 w 276"/>
                  <a:gd name="T95" fmla="*/ 2147483647 h 623"/>
                  <a:gd name="T96" fmla="*/ 2147483647 w 276"/>
                  <a:gd name="T97" fmla="*/ 2147483647 h 623"/>
                  <a:gd name="T98" fmla="*/ 2147483647 w 276"/>
                  <a:gd name="T99" fmla="*/ 2147483647 h 623"/>
                  <a:gd name="T100" fmla="*/ 2147483647 w 276"/>
                  <a:gd name="T101" fmla="*/ 2147483647 h 623"/>
                  <a:gd name="T102" fmla="*/ 2147483647 w 276"/>
                  <a:gd name="T103" fmla="*/ 2147483647 h 623"/>
                  <a:gd name="T104" fmla="*/ 2147483647 w 276"/>
                  <a:gd name="T105" fmla="*/ 2147483647 h 623"/>
                  <a:gd name="T106" fmla="*/ 2147483647 w 276"/>
                  <a:gd name="T107" fmla="*/ 2147483647 h 623"/>
                  <a:gd name="T108" fmla="*/ 2147483647 w 276"/>
                  <a:gd name="T109" fmla="*/ 2147483647 h 623"/>
                  <a:gd name="T110" fmla="*/ 2147483647 w 276"/>
                  <a:gd name="T111" fmla="*/ 2147483647 h 623"/>
                  <a:gd name="T112" fmla="*/ 2147483647 w 276"/>
                  <a:gd name="T113" fmla="*/ 2147483647 h 623"/>
                  <a:gd name="T114" fmla="*/ 2147483647 w 276"/>
                  <a:gd name="T115" fmla="*/ 2147483647 h 623"/>
                  <a:gd name="T116" fmla="*/ 2147483647 w 276"/>
                  <a:gd name="T117" fmla="*/ 2147483647 h 623"/>
                  <a:gd name="T118" fmla="*/ 2147483647 w 276"/>
                  <a:gd name="T119" fmla="*/ 2147483647 h 623"/>
                  <a:gd name="T120" fmla="*/ 2147483647 w 276"/>
                  <a:gd name="T121" fmla="*/ 2147483647 h 623"/>
                  <a:gd name="T122" fmla="*/ 2147483647 w 276"/>
                  <a:gd name="T123" fmla="*/ 2147483647 h 623"/>
                  <a:gd name="T124" fmla="*/ 2147483647 w 276"/>
                  <a:gd name="T125" fmla="*/ 2147483647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21" name="Freeform 23"/>
              <p:cNvSpPr>
                <a:spLocks noEditPoints="1"/>
              </p:cNvSpPr>
              <p:nvPr/>
            </p:nvSpPr>
            <p:spPr bwMode="gray">
              <a:xfrm flipH="1">
                <a:off x="8696288" y="4847054"/>
                <a:ext cx="148035" cy="408285"/>
              </a:xfrm>
              <a:custGeom>
                <a:avLst/>
                <a:gdLst>
                  <a:gd name="T0" fmla="*/ 2147483647 w 69"/>
                  <a:gd name="T1" fmla="*/ 2147483647 h 195"/>
                  <a:gd name="T2" fmla="*/ 2147483647 w 69"/>
                  <a:gd name="T3" fmla="*/ 0 h 195"/>
                  <a:gd name="T4" fmla="*/ 2147483647 w 69"/>
                  <a:gd name="T5" fmla="*/ 2147483647 h 195"/>
                  <a:gd name="T6" fmla="*/ 2147483647 w 69"/>
                  <a:gd name="T7" fmla="*/ 2147483647 h 195"/>
                  <a:gd name="T8" fmla="*/ 2147483647 w 69"/>
                  <a:gd name="T9" fmla="*/ 2147483647 h 195"/>
                  <a:gd name="T10" fmla="*/ 2147483647 w 69"/>
                  <a:gd name="T11" fmla="*/ 2147483647 h 195"/>
                  <a:gd name="T12" fmla="*/ 2147483647 w 69"/>
                  <a:gd name="T13" fmla="*/ 2147483647 h 195"/>
                  <a:gd name="T14" fmla="*/ 2147483647 w 69"/>
                  <a:gd name="T15" fmla="*/ 2147483647 h 195"/>
                  <a:gd name="T16" fmla="*/ 2147483647 w 69"/>
                  <a:gd name="T17" fmla="*/ 2147483647 h 195"/>
                  <a:gd name="T18" fmla="*/ 2147483647 w 69"/>
                  <a:gd name="T19" fmla="*/ 2147483647 h 195"/>
                  <a:gd name="T20" fmla="*/ 2147483647 w 69"/>
                  <a:gd name="T21" fmla="*/ 2147483647 h 195"/>
                  <a:gd name="T22" fmla="*/ 2147483647 w 69"/>
                  <a:gd name="T23" fmla="*/ 2147483647 h 195"/>
                  <a:gd name="T24" fmla="*/ 2147483647 w 69"/>
                  <a:gd name="T25" fmla="*/ 2147483647 h 195"/>
                  <a:gd name="T26" fmla="*/ 2147483647 w 69"/>
                  <a:gd name="T27" fmla="*/ 2147483647 h 195"/>
                  <a:gd name="T28" fmla="*/ 2147483647 w 69"/>
                  <a:gd name="T29" fmla="*/ 2147483647 h 195"/>
                  <a:gd name="T30" fmla="*/ 2147483647 w 69"/>
                  <a:gd name="T31" fmla="*/ 2147483647 h 195"/>
                  <a:gd name="T32" fmla="*/ 2147483647 w 69"/>
                  <a:gd name="T33" fmla="*/ 2147483647 h 195"/>
                  <a:gd name="T34" fmla="*/ 2147483647 w 69"/>
                  <a:gd name="T35" fmla="*/ 2147483647 h 195"/>
                  <a:gd name="T36" fmla="*/ 2147483647 w 69"/>
                  <a:gd name="T37" fmla="*/ 2147483647 h 195"/>
                  <a:gd name="T38" fmla="*/ 2147483647 w 69"/>
                  <a:gd name="T39" fmla="*/ 2147483647 h 195"/>
                  <a:gd name="T40" fmla="*/ 2147483647 w 69"/>
                  <a:gd name="T41" fmla="*/ 2147483647 h 195"/>
                  <a:gd name="T42" fmla="*/ 2147483647 w 69"/>
                  <a:gd name="T43" fmla="*/ 2147483647 h 195"/>
                  <a:gd name="T44" fmla="*/ 2147483647 w 69"/>
                  <a:gd name="T45" fmla="*/ 2147483647 h 195"/>
                  <a:gd name="T46" fmla="*/ 2147483647 w 69"/>
                  <a:gd name="T47" fmla="*/ 2147483647 h 195"/>
                  <a:gd name="T48" fmla="*/ 0 w 69"/>
                  <a:gd name="T49" fmla="*/ 2147483647 h 195"/>
                  <a:gd name="T50" fmla="*/ 2147483647 w 69"/>
                  <a:gd name="T51" fmla="*/ 2147483647 h 195"/>
                  <a:gd name="T52" fmla="*/ 2147483647 w 69"/>
                  <a:gd name="T53" fmla="*/ 2147483647 h 195"/>
                  <a:gd name="T54" fmla="*/ 2147483647 w 69"/>
                  <a:gd name="T55" fmla="*/ 2147483647 h 195"/>
                  <a:gd name="T56" fmla="*/ 2147483647 w 69"/>
                  <a:gd name="T57" fmla="*/ 2147483647 h 195"/>
                  <a:gd name="T58" fmla="*/ 2147483647 w 69"/>
                  <a:gd name="T59" fmla="*/ 2147483647 h 195"/>
                  <a:gd name="T60" fmla="*/ 2147483647 w 69"/>
                  <a:gd name="T61" fmla="*/ 2147483647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22" name="Freeform 25"/>
              <p:cNvSpPr>
                <a:spLocks noEditPoints="1"/>
              </p:cNvSpPr>
              <p:nvPr/>
            </p:nvSpPr>
            <p:spPr bwMode="gray">
              <a:xfrm flipH="1">
                <a:off x="6803231" y="4600576"/>
                <a:ext cx="660400" cy="1362075"/>
              </a:xfrm>
              <a:custGeom>
                <a:avLst/>
                <a:gdLst>
                  <a:gd name="T0" fmla="*/ 2147483647 w 565"/>
                  <a:gd name="T1" fmla="*/ 2147483647 h 1197"/>
                  <a:gd name="T2" fmla="*/ 2147483647 w 565"/>
                  <a:gd name="T3" fmla="*/ 2147483647 h 1197"/>
                  <a:gd name="T4" fmla="*/ 2147483647 w 565"/>
                  <a:gd name="T5" fmla="*/ 2147483647 h 1197"/>
                  <a:gd name="T6" fmla="*/ 2147483647 w 565"/>
                  <a:gd name="T7" fmla="*/ 2147483647 h 1197"/>
                  <a:gd name="T8" fmla="*/ 2147483647 w 565"/>
                  <a:gd name="T9" fmla="*/ 2147483647 h 1197"/>
                  <a:gd name="T10" fmla="*/ 2147483647 w 565"/>
                  <a:gd name="T11" fmla="*/ 2147483647 h 1197"/>
                  <a:gd name="T12" fmla="*/ 2147483647 w 565"/>
                  <a:gd name="T13" fmla="*/ 2147483647 h 1197"/>
                  <a:gd name="T14" fmla="*/ 2147483647 w 565"/>
                  <a:gd name="T15" fmla="*/ 2147483647 h 1197"/>
                  <a:gd name="T16" fmla="*/ 2147483647 w 565"/>
                  <a:gd name="T17" fmla="*/ 2147483647 h 1197"/>
                  <a:gd name="T18" fmla="*/ 2147483647 w 565"/>
                  <a:gd name="T19" fmla="*/ 2147483647 h 1197"/>
                  <a:gd name="T20" fmla="*/ 2147483647 w 565"/>
                  <a:gd name="T21" fmla="*/ 2147483647 h 1197"/>
                  <a:gd name="T22" fmla="*/ 2147483647 w 565"/>
                  <a:gd name="T23" fmla="*/ 2147483647 h 1197"/>
                  <a:gd name="T24" fmla="*/ 2147483647 w 565"/>
                  <a:gd name="T25" fmla="*/ 2147483647 h 1197"/>
                  <a:gd name="T26" fmla="*/ 2147483647 w 565"/>
                  <a:gd name="T27" fmla="*/ 2147483647 h 1197"/>
                  <a:gd name="T28" fmla="*/ 2147483647 w 565"/>
                  <a:gd name="T29" fmla="*/ 2147483647 h 1197"/>
                  <a:gd name="T30" fmla="*/ 2147483647 w 565"/>
                  <a:gd name="T31" fmla="*/ 2147483647 h 1197"/>
                  <a:gd name="T32" fmla="*/ 2147483647 w 565"/>
                  <a:gd name="T33" fmla="*/ 2147483647 h 1197"/>
                  <a:gd name="T34" fmla="*/ 2147483647 w 565"/>
                  <a:gd name="T35" fmla="*/ 2147483647 h 1197"/>
                  <a:gd name="T36" fmla="*/ 2147483647 w 565"/>
                  <a:gd name="T37" fmla="*/ 2147483647 h 1197"/>
                  <a:gd name="T38" fmla="*/ 2147483647 w 565"/>
                  <a:gd name="T39" fmla="*/ 2147483647 h 1197"/>
                  <a:gd name="T40" fmla="*/ 2147483647 w 565"/>
                  <a:gd name="T41" fmla="*/ 2147483647 h 1197"/>
                  <a:gd name="T42" fmla="*/ 2147483647 w 565"/>
                  <a:gd name="T43" fmla="*/ 2147483647 h 1197"/>
                  <a:gd name="T44" fmla="*/ 2147483647 w 565"/>
                  <a:gd name="T45" fmla="*/ 2147483647 h 1197"/>
                  <a:gd name="T46" fmla="*/ 2147483647 w 565"/>
                  <a:gd name="T47" fmla="*/ 2147483647 h 1197"/>
                  <a:gd name="T48" fmla="*/ 2147483647 w 565"/>
                  <a:gd name="T49" fmla="*/ 2147483647 h 1197"/>
                  <a:gd name="T50" fmla="*/ 2147483647 w 565"/>
                  <a:gd name="T51" fmla="*/ 2147483647 h 1197"/>
                  <a:gd name="T52" fmla="*/ 2147483647 w 565"/>
                  <a:gd name="T53" fmla="*/ 2147483647 h 1197"/>
                  <a:gd name="T54" fmla="*/ 2147483647 w 565"/>
                  <a:gd name="T55" fmla="*/ 175766714 h 1197"/>
                  <a:gd name="T56" fmla="*/ 2147483647 w 565"/>
                  <a:gd name="T57" fmla="*/ 895086179 h 1197"/>
                  <a:gd name="T58" fmla="*/ 2147483647 w 565"/>
                  <a:gd name="T59" fmla="*/ 1430492450 h 1197"/>
                  <a:gd name="T60" fmla="*/ 2147483647 w 565"/>
                  <a:gd name="T61" fmla="*/ 2013743531 h 1197"/>
                  <a:gd name="T62" fmla="*/ 2147483647 w 565"/>
                  <a:gd name="T63" fmla="*/ 2147483647 h 1197"/>
                  <a:gd name="T64" fmla="*/ 2147483647 w 565"/>
                  <a:gd name="T65" fmla="*/ 2147483647 h 1197"/>
                  <a:gd name="T66" fmla="*/ 2147483647 w 565"/>
                  <a:gd name="T67" fmla="*/ 2147483647 h 1197"/>
                  <a:gd name="T68" fmla="*/ 2147483647 w 565"/>
                  <a:gd name="T69" fmla="*/ 2147483647 h 1197"/>
                  <a:gd name="T70" fmla="*/ 2147483647 w 565"/>
                  <a:gd name="T71" fmla="*/ 2147483647 h 1197"/>
                  <a:gd name="T72" fmla="*/ 2147483647 w 565"/>
                  <a:gd name="T73" fmla="*/ 2147483647 h 1197"/>
                  <a:gd name="T74" fmla="*/ 2147483647 w 565"/>
                  <a:gd name="T75" fmla="*/ 2147483647 h 1197"/>
                  <a:gd name="T76" fmla="*/ 2147483647 w 565"/>
                  <a:gd name="T77" fmla="*/ 2147483647 h 1197"/>
                  <a:gd name="T78" fmla="*/ 2147483647 w 565"/>
                  <a:gd name="T79" fmla="*/ 2147483647 h 1197"/>
                  <a:gd name="T80" fmla="*/ 2147483647 w 565"/>
                  <a:gd name="T81" fmla="*/ 2147483647 h 1197"/>
                  <a:gd name="T82" fmla="*/ 2147483647 w 565"/>
                  <a:gd name="T83" fmla="*/ 2147483647 h 1197"/>
                  <a:gd name="T84" fmla="*/ 2147483647 w 565"/>
                  <a:gd name="T85" fmla="*/ 2147483647 h 1197"/>
                  <a:gd name="T86" fmla="*/ 2147483647 w 565"/>
                  <a:gd name="T87" fmla="*/ 2147483647 h 1197"/>
                  <a:gd name="T88" fmla="*/ 2147483647 w 565"/>
                  <a:gd name="T89" fmla="*/ 2147483647 h 1197"/>
                  <a:gd name="T90" fmla="*/ 2147483647 w 565"/>
                  <a:gd name="T91" fmla="*/ 2147483647 h 1197"/>
                  <a:gd name="T92" fmla="*/ 2147483647 w 565"/>
                  <a:gd name="T93" fmla="*/ 2147483647 h 1197"/>
                  <a:gd name="T94" fmla="*/ 2147483647 w 565"/>
                  <a:gd name="T95" fmla="*/ 2147483647 h 1197"/>
                  <a:gd name="T96" fmla="*/ 2147483647 w 565"/>
                  <a:gd name="T97" fmla="*/ 2147483647 h 1197"/>
                  <a:gd name="T98" fmla="*/ 2147483647 w 565"/>
                  <a:gd name="T99" fmla="*/ 2147483647 h 1197"/>
                  <a:gd name="T100" fmla="*/ 2147483647 w 565"/>
                  <a:gd name="T101" fmla="*/ 2147483647 h 1197"/>
                  <a:gd name="T102" fmla="*/ 183794045 w 565"/>
                  <a:gd name="T103" fmla="*/ 2147483647 h 1197"/>
                  <a:gd name="T104" fmla="*/ 2147483647 w 565"/>
                  <a:gd name="T105" fmla="*/ 2147483647 h 1197"/>
                  <a:gd name="T106" fmla="*/ 2147483647 w 565"/>
                  <a:gd name="T107" fmla="*/ 2147483647 h 1197"/>
                  <a:gd name="T108" fmla="*/ 2147483647 w 565"/>
                  <a:gd name="T109" fmla="*/ 2147483647 h 1197"/>
                  <a:gd name="T110" fmla="*/ 2147483647 w 565"/>
                  <a:gd name="T111" fmla="*/ 2147483647 h 1197"/>
                  <a:gd name="T112" fmla="*/ 2147483647 w 565"/>
                  <a:gd name="T113" fmla="*/ 2147483647 h 119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65"/>
                  <a:gd name="T172" fmla="*/ 0 h 1197"/>
                  <a:gd name="T173" fmla="*/ 565 w 565"/>
                  <a:gd name="T174" fmla="*/ 1197 h 119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65" h="1197">
                    <a:moveTo>
                      <a:pt x="1" y="1173"/>
                    </a:moveTo>
                    <a:cubicBezTo>
                      <a:pt x="0" y="1175"/>
                      <a:pt x="0" y="1176"/>
                      <a:pt x="3" y="1177"/>
                    </a:cubicBezTo>
                    <a:cubicBezTo>
                      <a:pt x="6" y="1178"/>
                      <a:pt x="38" y="1180"/>
                      <a:pt x="62" y="1179"/>
                    </a:cubicBezTo>
                    <a:cubicBezTo>
                      <a:pt x="81" y="1178"/>
                      <a:pt x="98" y="1178"/>
                      <a:pt x="106" y="1173"/>
                    </a:cubicBezTo>
                    <a:cubicBezTo>
                      <a:pt x="115" y="1168"/>
                      <a:pt x="128" y="1165"/>
                      <a:pt x="128" y="1165"/>
                    </a:cubicBezTo>
                    <a:cubicBezTo>
                      <a:pt x="129" y="1174"/>
                      <a:pt x="129" y="1174"/>
                      <a:pt x="129" y="1174"/>
                    </a:cubicBezTo>
                    <a:cubicBezTo>
                      <a:pt x="129" y="1174"/>
                      <a:pt x="164" y="1174"/>
                      <a:pt x="170" y="1174"/>
                    </a:cubicBezTo>
                    <a:cubicBezTo>
                      <a:pt x="171" y="1174"/>
                      <a:pt x="172" y="1163"/>
                      <a:pt x="171" y="1159"/>
                    </a:cubicBezTo>
                    <a:cubicBezTo>
                      <a:pt x="171" y="1158"/>
                      <a:pt x="178" y="1158"/>
                      <a:pt x="179" y="1152"/>
                    </a:cubicBezTo>
                    <a:cubicBezTo>
                      <a:pt x="179" y="1149"/>
                      <a:pt x="186" y="1123"/>
                      <a:pt x="186" y="1123"/>
                    </a:cubicBezTo>
                    <a:cubicBezTo>
                      <a:pt x="186" y="1123"/>
                      <a:pt x="188" y="1109"/>
                      <a:pt x="191" y="1100"/>
                    </a:cubicBezTo>
                    <a:cubicBezTo>
                      <a:pt x="193" y="1091"/>
                      <a:pt x="195" y="1076"/>
                      <a:pt x="195" y="1076"/>
                    </a:cubicBezTo>
                    <a:cubicBezTo>
                      <a:pt x="195" y="1076"/>
                      <a:pt x="199" y="1056"/>
                      <a:pt x="203" y="1034"/>
                    </a:cubicBezTo>
                    <a:cubicBezTo>
                      <a:pt x="209" y="1000"/>
                      <a:pt x="231" y="944"/>
                      <a:pt x="241" y="897"/>
                    </a:cubicBezTo>
                    <a:cubicBezTo>
                      <a:pt x="251" y="850"/>
                      <a:pt x="278" y="780"/>
                      <a:pt x="278" y="780"/>
                    </a:cubicBezTo>
                    <a:cubicBezTo>
                      <a:pt x="278" y="780"/>
                      <a:pt x="288" y="805"/>
                      <a:pt x="288" y="810"/>
                    </a:cubicBezTo>
                    <a:cubicBezTo>
                      <a:pt x="288" y="814"/>
                      <a:pt x="295" y="846"/>
                      <a:pt x="297" y="855"/>
                    </a:cubicBezTo>
                    <a:cubicBezTo>
                      <a:pt x="298" y="868"/>
                      <a:pt x="304" y="905"/>
                      <a:pt x="305" y="910"/>
                    </a:cubicBezTo>
                    <a:cubicBezTo>
                      <a:pt x="305" y="915"/>
                      <a:pt x="313" y="950"/>
                      <a:pt x="315" y="955"/>
                    </a:cubicBezTo>
                    <a:cubicBezTo>
                      <a:pt x="317" y="959"/>
                      <a:pt x="316" y="968"/>
                      <a:pt x="315" y="970"/>
                    </a:cubicBezTo>
                    <a:cubicBezTo>
                      <a:pt x="313" y="972"/>
                      <a:pt x="310" y="975"/>
                      <a:pt x="310" y="990"/>
                    </a:cubicBezTo>
                    <a:cubicBezTo>
                      <a:pt x="310" y="1005"/>
                      <a:pt x="310" y="1034"/>
                      <a:pt x="311" y="1038"/>
                    </a:cubicBezTo>
                    <a:cubicBezTo>
                      <a:pt x="312" y="1069"/>
                      <a:pt x="312" y="1069"/>
                      <a:pt x="312" y="1069"/>
                    </a:cubicBezTo>
                    <a:cubicBezTo>
                      <a:pt x="312" y="1069"/>
                      <a:pt x="314" y="1071"/>
                      <a:pt x="313" y="1078"/>
                    </a:cubicBezTo>
                    <a:cubicBezTo>
                      <a:pt x="313" y="1085"/>
                      <a:pt x="317" y="1097"/>
                      <a:pt x="314" y="1105"/>
                    </a:cubicBezTo>
                    <a:cubicBezTo>
                      <a:pt x="312" y="1114"/>
                      <a:pt x="310" y="1121"/>
                      <a:pt x="310" y="1121"/>
                    </a:cubicBezTo>
                    <a:cubicBezTo>
                      <a:pt x="313" y="1123"/>
                      <a:pt x="313" y="1123"/>
                      <a:pt x="313" y="1123"/>
                    </a:cubicBezTo>
                    <a:cubicBezTo>
                      <a:pt x="313" y="1123"/>
                      <a:pt x="298" y="1143"/>
                      <a:pt x="284" y="1150"/>
                    </a:cubicBezTo>
                    <a:cubicBezTo>
                      <a:pt x="272" y="1156"/>
                      <a:pt x="261" y="1161"/>
                      <a:pt x="251" y="1170"/>
                    </a:cubicBezTo>
                    <a:cubicBezTo>
                      <a:pt x="246" y="1174"/>
                      <a:pt x="247" y="1177"/>
                      <a:pt x="247" y="1179"/>
                    </a:cubicBezTo>
                    <a:cubicBezTo>
                      <a:pt x="247" y="1182"/>
                      <a:pt x="244" y="1185"/>
                      <a:pt x="245" y="1188"/>
                    </a:cubicBezTo>
                    <a:cubicBezTo>
                      <a:pt x="245" y="1190"/>
                      <a:pt x="260" y="1197"/>
                      <a:pt x="267" y="1197"/>
                    </a:cubicBezTo>
                    <a:cubicBezTo>
                      <a:pt x="274" y="1197"/>
                      <a:pt x="299" y="1197"/>
                      <a:pt x="318" y="1192"/>
                    </a:cubicBezTo>
                    <a:cubicBezTo>
                      <a:pt x="339" y="1187"/>
                      <a:pt x="344" y="1184"/>
                      <a:pt x="349" y="1182"/>
                    </a:cubicBezTo>
                    <a:cubicBezTo>
                      <a:pt x="353" y="1180"/>
                      <a:pt x="359" y="1177"/>
                      <a:pt x="359" y="1177"/>
                    </a:cubicBezTo>
                    <a:cubicBezTo>
                      <a:pt x="364" y="1180"/>
                      <a:pt x="364" y="1180"/>
                      <a:pt x="364" y="1180"/>
                    </a:cubicBezTo>
                    <a:cubicBezTo>
                      <a:pt x="364" y="1180"/>
                      <a:pt x="381" y="1172"/>
                      <a:pt x="386" y="1169"/>
                    </a:cubicBezTo>
                    <a:cubicBezTo>
                      <a:pt x="391" y="1166"/>
                      <a:pt x="391" y="1155"/>
                      <a:pt x="391" y="1152"/>
                    </a:cubicBezTo>
                    <a:cubicBezTo>
                      <a:pt x="390" y="1149"/>
                      <a:pt x="392" y="1144"/>
                      <a:pt x="391" y="1143"/>
                    </a:cubicBezTo>
                    <a:cubicBezTo>
                      <a:pt x="391" y="1141"/>
                      <a:pt x="391" y="1137"/>
                      <a:pt x="391" y="1137"/>
                    </a:cubicBezTo>
                    <a:cubicBezTo>
                      <a:pt x="391" y="1137"/>
                      <a:pt x="393" y="1137"/>
                      <a:pt x="395" y="1133"/>
                    </a:cubicBezTo>
                    <a:cubicBezTo>
                      <a:pt x="399" y="1120"/>
                      <a:pt x="397" y="1103"/>
                      <a:pt x="397" y="1098"/>
                    </a:cubicBezTo>
                    <a:cubicBezTo>
                      <a:pt x="396" y="1094"/>
                      <a:pt x="391" y="1088"/>
                      <a:pt x="391" y="1088"/>
                    </a:cubicBezTo>
                    <a:cubicBezTo>
                      <a:pt x="391" y="1088"/>
                      <a:pt x="395" y="1067"/>
                      <a:pt x="396" y="1060"/>
                    </a:cubicBezTo>
                    <a:cubicBezTo>
                      <a:pt x="397" y="1052"/>
                      <a:pt x="393" y="1042"/>
                      <a:pt x="393" y="1042"/>
                    </a:cubicBezTo>
                    <a:cubicBezTo>
                      <a:pt x="393" y="1042"/>
                      <a:pt x="397" y="996"/>
                      <a:pt x="403" y="953"/>
                    </a:cubicBezTo>
                    <a:cubicBezTo>
                      <a:pt x="409" y="909"/>
                      <a:pt x="411" y="831"/>
                      <a:pt x="413" y="811"/>
                    </a:cubicBezTo>
                    <a:cubicBezTo>
                      <a:pt x="415" y="790"/>
                      <a:pt x="422" y="696"/>
                      <a:pt x="422" y="675"/>
                    </a:cubicBezTo>
                    <a:cubicBezTo>
                      <a:pt x="422" y="655"/>
                      <a:pt x="419" y="622"/>
                      <a:pt x="419" y="622"/>
                    </a:cubicBezTo>
                    <a:cubicBezTo>
                      <a:pt x="419" y="622"/>
                      <a:pt x="435" y="624"/>
                      <a:pt x="438" y="620"/>
                    </a:cubicBezTo>
                    <a:cubicBezTo>
                      <a:pt x="441" y="615"/>
                      <a:pt x="441" y="605"/>
                      <a:pt x="449" y="603"/>
                    </a:cubicBezTo>
                    <a:cubicBezTo>
                      <a:pt x="456" y="601"/>
                      <a:pt x="460" y="599"/>
                      <a:pt x="460" y="599"/>
                    </a:cubicBezTo>
                    <a:cubicBezTo>
                      <a:pt x="460" y="599"/>
                      <a:pt x="478" y="606"/>
                      <a:pt x="490" y="608"/>
                    </a:cubicBezTo>
                    <a:cubicBezTo>
                      <a:pt x="502" y="611"/>
                      <a:pt x="509" y="611"/>
                      <a:pt x="514" y="608"/>
                    </a:cubicBezTo>
                    <a:cubicBezTo>
                      <a:pt x="519" y="606"/>
                      <a:pt x="518" y="601"/>
                      <a:pt x="518" y="601"/>
                    </a:cubicBezTo>
                    <a:cubicBezTo>
                      <a:pt x="518" y="601"/>
                      <a:pt x="495" y="529"/>
                      <a:pt x="491" y="512"/>
                    </a:cubicBezTo>
                    <a:cubicBezTo>
                      <a:pt x="487" y="495"/>
                      <a:pt x="481" y="475"/>
                      <a:pt x="481" y="475"/>
                    </a:cubicBezTo>
                    <a:cubicBezTo>
                      <a:pt x="481" y="475"/>
                      <a:pt x="506" y="452"/>
                      <a:pt x="513" y="445"/>
                    </a:cubicBezTo>
                    <a:cubicBezTo>
                      <a:pt x="520" y="437"/>
                      <a:pt x="521" y="428"/>
                      <a:pt x="530" y="415"/>
                    </a:cubicBezTo>
                    <a:cubicBezTo>
                      <a:pt x="538" y="401"/>
                      <a:pt x="559" y="366"/>
                      <a:pt x="561" y="359"/>
                    </a:cubicBezTo>
                    <a:cubicBezTo>
                      <a:pt x="563" y="353"/>
                      <a:pt x="565" y="346"/>
                      <a:pt x="565" y="341"/>
                    </a:cubicBezTo>
                    <a:cubicBezTo>
                      <a:pt x="565" y="336"/>
                      <a:pt x="556" y="318"/>
                      <a:pt x="546" y="307"/>
                    </a:cubicBezTo>
                    <a:cubicBezTo>
                      <a:pt x="535" y="296"/>
                      <a:pt x="515" y="277"/>
                      <a:pt x="511" y="273"/>
                    </a:cubicBezTo>
                    <a:cubicBezTo>
                      <a:pt x="506" y="270"/>
                      <a:pt x="501" y="263"/>
                      <a:pt x="496" y="261"/>
                    </a:cubicBezTo>
                    <a:cubicBezTo>
                      <a:pt x="490" y="258"/>
                      <a:pt x="485" y="255"/>
                      <a:pt x="485" y="255"/>
                    </a:cubicBezTo>
                    <a:cubicBezTo>
                      <a:pt x="485" y="255"/>
                      <a:pt x="481" y="249"/>
                      <a:pt x="477" y="247"/>
                    </a:cubicBezTo>
                    <a:cubicBezTo>
                      <a:pt x="473" y="245"/>
                      <a:pt x="468" y="242"/>
                      <a:pt x="468" y="242"/>
                    </a:cubicBezTo>
                    <a:cubicBezTo>
                      <a:pt x="468" y="242"/>
                      <a:pt x="466" y="233"/>
                      <a:pt x="461" y="229"/>
                    </a:cubicBezTo>
                    <a:cubicBezTo>
                      <a:pt x="456" y="226"/>
                      <a:pt x="450" y="224"/>
                      <a:pt x="450" y="224"/>
                    </a:cubicBezTo>
                    <a:cubicBezTo>
                      <a:pt x="450" y="224"/>
                      <a:pt x="447" y="206"/>
                      <a:pt x="440" y="198"/>
                    </a:cubicBezTo>
                    <a:cubicBezTo>
                      <a:pt x="433" y="189"/>
                      <a:pt x="427" y="184"/>
                      <a:pt x="423" y="184"/>
                    </a:cubicBezTo>
                    <a:cubicBezTo>
                      <a:pt x="419" y="184"/>
                      <a:pt x="389" y="180"/>
                      <a:pt x="385" y="180"/>
                    </a:cubicBezTo>
                    <a:cubicBezTo>
                      <a:pt x="380" y="181"/>
                      <a:pt x="376" y="177"/>
                      <a:pt x="372" y="178"/>
                    </a:cubicBezTo>
                    <a:cubicBezTo>
                      <a:pt x="368" y="180"/>
                      <a:pt x="365" y="177"/>
                      <a:pt x="362" y="176"/>
                    </a:cubicBezTo>
                    <a:cubicBezTo>
                      <a:pt x="360" y="174"/>
                      <a:pt x="352" y="174"/>
                      <a:pt x="349" y="175"/>
                    </a:cubicBezTo>
                    <a:cubicBezTo>
                      <a:pt x="345" y="177"/>
                      <a:pt x="316" y="155"/>
                      <a:pt x="314" y="153"/>
                    </a:cubicBezTo>
                    <a:cubicBezTo>
                      <a:pt x="314" y="153"/>
                      <a:pt x="320" y="152"/>
                      <a:pt x="320" y="144"/>
                    </a:cubicBezTo>
                    <a:cubicBezTo>
                      <a:pt x="319" y="135"/>
                      <a:pt x="325" y="126"/>
                      <a:pt x="325" y="126"/>
                    </a:cubicBezTo>
                    <a:cubicBezTo>
                      <a:pt x="325" y="126"/>
                      <a:pt x="329" y="114"/>
                      <a:pt x="329" y="109"/>
                    </a:cubicBezTo>
                    <a:cubicBezTo>
                      <a:pt x="329" y="104"/>
                      <a:pt x="328" y="100"/>
                      <a:pt x="328" y="100"/>
                    </a:cubicBezTo>
                    <a:cubicBezTo>
                      <a:pt x="328" y="100"/>
                      <a:pt x="333" y="93"/>
                      <a:pt x="332" y="82"/>
                    </a:cubicBezTo>
                    <a:cubicBezTo>
                      <a:pt x="331" y="72"/>
                      <a:pt x="326" y="61"/>
                      <a:pt x="326" y="61"/>
                    </a:cubicBezTo>
                    <a:cubicBezTo>
                      <a:pt x="326" y="61"/>
                      <a:pt x="327" y="42"/>
                      <a:pt x="306" y="21"/>
                    </a:cubicBezTo>
                    <a:cubicBezTo>
                      <a:pt x="286" y="1"/>
                      <a:pt x="268" y="0"/>
                      <a:pt x="257" y="2"/>
                    </a:cubicBezTo>
                    <a:cubicBezTo>
                      <a:pt x="249" y="2"/>
                      <a:pt x="239" y="7"/>
                      <a:pt x="239" y="7"/>
                    </a:cubicBezTo>
                    <a:cubicBezTo>
                      <a:pt x="239" y="7"/>
                      <a:pt x="234" y="4"/>
                      <a:pt x="227" y="7"/>
                    </a:cubicBezTo>
                    <a:cubicBezTo>
                      <a:pt x="221" y="10"/>
                      <a:pt x="218" y="10"/>
                      <a:pt x="218" y="10"/>
                    </a:cubicBezTo>
                    <a:cubicBezTo>
                      <a:pt x="218" y="10"/>
                      <a:pt x="217" y="9"/>
                      <a:pt x="213" y="12"/>
                    </a:cubicBezTo>
                    <a:cubicBezTo>
                      <a:pt x="210" y="14"/>
                      <a:pt x="209" y="16"/>
                      <a:pt x="209" y="16"/>
                    </a:cubicBezTo>
                    <a:cubicBezTo>
                      <a:pt x="209" y="16"/>
                      <a:pt x="207" y="15"/>
                      <a:pt x="205" y="16"/>
                    </a:cubicBezTo>
                    <a:cubicBezTo>
                      <a:pt x="204" y="17"/>
                      <a:pt x="203" y="18"/>
                      <a:pt x="203" y="18"/>
                    </a:cubicBezTo>
                    <a:cubicBezTo>
                      <a:pt x="203" y="18"/>
                      <a:pt x="201" y="20"/>
                      <a:pt x="201" y="21"/>
                    </a:cubicBezTo>
                    <a:cubicBezTo>
                      <a:pt x="201" y="22"/>
                      <a:pt x="201" y="23"/>
                      <a:pt x="201" y="23"/>
                    </a:cubicBezTo>
                    <a:cubicBezTo>
                      <a:pt x="201" y="23"/>
                      <a:pt x="198" y="23"/>
                      <a:pt x="195" y="30"/>
                    </a:cubicBezTo>
                    <a:cubicBezTo>
                      <a:pt x="192" y="37"/>
                      <a:pt x="192" y="49"/>
                      <a:pt x="192" y="49"/>
                    </a:cubicBezTo>
                    <a:cubicBezTo>
                      <a:pt x="192" y="49"/>
                      <a:pt x="189" y="59"/>
                      <a:pt x="188" y="62"/>
                    </a:cubicBezTo>
                    <a:cubicBezTo>
                      <a:pt x="188" y="66"/>
                      <a:pt x="187" y="72"/>
                      <a:pt x="185" y="74"/>
                    </a:cubicBezTo>
                    <a:cubicBezTo>
                      <a:pt x="184" y="76"/>
                      <a:pt x="182" y="78"/>
                      <a:pt x="184" y="81"/>
                    </a:cubicBezTo>
                    <a:cubicBezTo>
                      <a:pt x="185" y="83"/>
                      <a:pt x="187" y="83"/>
                      <a:pt x="186" y="85"/>
                    </a:cubicBezTo>
                    <a:cubicBezTo>
                      <a:pt x="185" y="87"/>
                      <a:pt x="185" y="88"/>
                      <a:pt x="185" y="88"/>
                    </a:cubicBezTo>
                    <a:cubicBezTo>
                      <a:pt x="187" y="88"/>
                      <a:pt x="187" y="88"/>
                      <a:pt x="187" y="88"/>
                    </a:cubicBezTo>
                    <a:cubicBezTo>
                      <a:pt x="188" y="92"/>
                      <a:pt x="188" y="92"/>
                      <a:pt x="188" y="92"/>
                    </a:cubicBezTo>
                    <a:cubicBezTo>
                      <a:pt x="188" y="92"/>
                      <a:pt x="182" y="99"/>
                      <a:pt x="180" y="103"/>
                    </a:cubicBezTo>
                    <a:cubicBezTo>
                      <a:pt x="178" y="106"/>
                      <a:pt x="179" y="110"/>
                      <a:pt x="181" y="111"/>
                    </a:cubicBezTo>
                    <a:cubicBezTo>
                      <a:pt x="182" y="112"/>
                      <a:pt x="184" y="113"/>
                      <a:pt x="184" y="113"/>
                    </a:cubicBezTo>
                    <a:cubicBezTo>
                      <a:pt x="184" y="113"/>
                      <a:pt x="184" y="120"/>
                      <a:pt x="185" y="123"/>
                    </a:cubicBezTo>
                    <a:cubicBezTo>
                      <a:pt x="185" y="126"/>
                      <a:pt x="187" y="136"/>
                      <a:pt x="187" y="139"/>
                    </a:cubicBezTo>
                    <a:cubicBezTo>
                      <a:pt x="187" y="142"/>
                      <a:pt x="187" y="149"/>
                      <a:pt x="187" y="153"/>
                    </a:cubicBezTo>
                    <a:cubicBezTo>
                      <a:pt x="186" y="156"/>
                      <a:pt x="185" y="164"/>
                      <a:pt x="187" y="167"/>
                    </a:cubicBezTo>
                    <a:cubicBezTo>
                      <a:pt x="189" y="170"/>
                      <a:pt x="192" y="172"/>
                      <a:pt x="197" y="173"/>
                    </a:cubicBezTo>
                    <a:cubicBezTo>
                      <a:pt x="200" y="173"/>
                      <a:pt x="222" y="175"/>
                      <a:pt x="222" y="175"/>
                    </a:cubicBezTo>
                    <a:cubicBezTo>
                      <a:pt x="225" y="177"/>
                      <a:pt x="219" y="185"/>
                      <a:pt x="219" y="185"/>
                    </a:cubicBezTo>
                    <a:cubicBezTo>
                      <a:pt x="219" y="185"/>
                      <a:pt x="203" y="189"/>
                      <a:pt x="199" y="190"/>
                    </a:cubicBezTo>
                    <a:cubicBezTo>
                      <a:pt x="194" y="190"/>
                      <a:pt x="180" y="194"/>
                      <a:pt x="173" y="197"/>
                    </a:cubicBezTo>
                    <a:cubicBezTo>
                      <a:pt x="167" y="201"/>
                      <a:pt x="161" y="209"/>
                      <a:pt x="158" y="216"/>
                    </a:cubicBezTo>
                    <a:cubicBezTo>
                      <a:pt x="156" y="224"/>
                      <a:pt x="157" y="233"/>
                      <a:pt x="157" y="235"/>
                    </a:cubicBezTo>
                    <a:cubicBezTo>
                      <a:pt x="156" y="236"/>
                      <a:pt x="154" y="246"/>
                      <a:pt x="153" y="251"/>
                    </a:cubicBezTo>
                    <a:cubicBezTo>
                      <a:pt x="153" y="255"/>
                      <a:pt x="153" y="266"/>
                      <a:pt x="153" y="266"/>
                    </a:cubicBezTo>
                    <a:cubicBezTo>
                      <a:pt x="153" y="266"/>
                      <a:pt x="151" y="272"/>
                      <a:pt x="150" y="282"/>
                    </a:cubicBezTo>
                    <a:cubicBezTo>
                      <a:pt x="148" y="292"/>
                      <a:pt x="145" y="308"/>
                      <a:pt x="145" y="311"/>
                    </a:cubicBezTo>
                    <a:cubicBezTo>
                      <a:pt x="145" y="313"/>
                      <a:pt x="146" y="325"/>
                      <a:pt x="146" y="335"/>
                    </a:cubicBezTo>
                    <a:cubicBezTo>
                      <a:pt x="146" y="345"/>
                      <a:pt x="144" y="360"/>
                      <a:pt x="147" y="366"/>
                    </a:cubicBezTo>
                    <a:cubicBezTo>
                      <a:pt x="150" y="371"/>
                      <a:pt x="152" y="377"/>
                      <a:pt x="152" y="377"/>
                    </a:cubicBezTo>
                    <a:cubicBezTo>
                      <a:pt x="152" y="377"/>
                      <a:pt x="146" y="394"/>
                      <a:pt x="152" y="412"/>
                    </a:cubicBezTo>
                    <a:cubicBezTo>
                      <a:pt x="158" y="430"/>
                      <a:pt x="166" y="444"/>
                      <a:pt x="166" y="446"/>
                    </a:cubicBezTo>
                    <a:cubicBezTo>
                      <a:pt x="166" y="448"/>
                      <a:pt x="166" y="464"/>
                      <a:pt x="168" y="470"/>
                    </a:cubicBezTo>
                    <a:cubicBezTo>
                      <a:pt x="169" y="477"/>
                      <a:pt x="173" y="484"/>
                      <a:pt x="173" y="484"/>
                    </a:cubicBezTo>
                    <a:cubicBezTo>
                      <a:pt x="190" y="505"/>
                      <a:pt x="190" y="505"/>
                      <a:pt x="190" y="505"/>
                    </a:cubicBezTo>
                    <a:cubicBezTo>
                      <a:pt x="190" y="505"/>
                      <a:pt x="189" y="514"/>
                      <a:pt x="190" y="519"/>
                    </a:cubicBezTo>
                    <a:cubicBezTo>
                      <a:pt x="191" y="525"/>
                      <a:pt x="202" y="542"/>
                      <a:pt x="202" y="542"/>
                    </a:cubicBezTo>
                    <a:cubicBezTo>
                      <a:pt x="199" y="550"/>
                      <a:pt x="199" y="550"/>
                      <a:pt x="199" y="550"/>
                    </a:cubicBezTo>
                    <a:cubicBezTo>
                      <a:pt x="199" y="550"/>
                      <a:pt x="194" y="552"/>
                      <a:pt x="191" y="566"/>
                    </a:cubicBezTo>
                    <a:cubicBezTo>
                      <a:pt x="188" y="580"/>
                      <a:pt x="187" y="593"/>
                      <a:pt x="188" y="597"/>
                    </a:cubicBezTo>
                    <a:cubicBezTo>
                      <a:pt x="190" y="601"/>
                      <a:pt x="193" y="606"/>
                      <a:pt x="191" y="609"/>
                    </a:cubicBezTo>
                    <a:cubicBezTo>
                      <a:pt x="188" y="613"/>
                      <a:pt x="182" y="617"/>
                      <a:pt x="182" y="623"/>
                    </a:cubicBezTo>
                    <a:cubicBezTo>
                      <a:pt x="181" y="628"/>
                      <a:pt x="181" y="638"/>
                      <a:pt x="179" y="645"/>
                    </a:cubicBezTo>
                    <a:cubicBezTo>
                      <a:pt x="176" y="652"/>
                      <a:pt x="170" y="672"/>
                      <a:pt x="170" y="675"/>
                    </a:cubicBezTo>
                    <a:cubicBezTo>
                      <a:pt x="170" y="679"/>
                      <a:pt x="167" y="684"/>
                      <a:pt x="167" y="684"/>
                    </a:cubicBezTo>
                    <a:cubicBezTo>
                      <a:pt x="167" y="684"/>
                      <a:pt x="160" y="692"/>
                      <a:pt x="160" y="697"/>
                    </a:cubicBezTo>
                    <a:cubicBezTo>
                      <a:pt x="161" y="701"/>
                      <a:pt x="161" y="706"/>
                      <a:pt x="161" y="706"/>
                    </a:cubicBezTo>
                    <a:cubicBezTo>
                      <a:pt x="161" y="706"/>
                      <a:pt x="155" y="723"/>
                      <a:pt x="153" y="739"/>
                    </a:cubicBezTo>
                    <a:cubicBezTo>
                      <a:pt x="150" y="755"/>
                      <a:pt x="140" y="805"/>
                      <a:pt x="136" y="816"/>
                    </a:cubicBezTo>
                    <a:cubicBezTo>
                      <a:pt x="132" y="828"/>
                      <a:pt x="129" y="851"/>
                      <a:pt x="130" y="861"/>
                    </a:cubicBezTo>
                    <a:cubicBezTo>
                      <a:pt x="131" y="871"/>
                      <a:pt x="132" y="894"/>
                      <a:pt x="131" y="903"/>
                    </a:cubicBezTo>
                    <a:cubicBezTo>
                      <a:pt x="129" y="912"/>
                      <a:pt x="126" y="954"/>
                      <a:pt x="123" y="963"/>
                    </a:cubicBezTo>
                    <a:cubicBezTo>
                      <a:pt x="120" y="973"/>
                      <a:pt x="121" y="988"/>
                      <a:pt x="122" y="994"/>
                    </a:cubicBezTo>
                    <a:cubicBezTo>
                      <a:pt x="123" y="1000"/>
                      <a:pt x="120" y="1003"/>
                      <a:pt x="120" y="1003"/>
                    </a:cubicBezTo>
                    <a:cubicBezTo>
                      <a:pt x="111" y="1040"/>
                      <a:pt x="111" y="1040"/>
                      <a:pt x="111" y="1040"/>
                    </a:cubicBezTo>
                    <a:cubicBezTo>
                      <a:pt x="111" y="1040"/>
                      <a:pt x="98" y="1078"/>
                      <a:pt x="98" y="1086"/>
                    </a:cubicBezTo>
                    <a:cubicBezTo>
                      <a:pt x="98" y="1094"/>
                      <a:pt x="99" y="1097"/>
                      <a:pt x="99" y="1097"/>
                    </a:cubicBezTo>
                    <a:cubicBezTo>
                      <a:pt x="90" y="1112"/>
                      <a:pt x="90" y="1112"/>
                      <a:pt x="90" y="1112"/>
                    </a:cubicBezTo>
                    <a:cubicBezTo>
                      <a:pt x="91" y="1114"/>
                      <a:pt x="91" y="1114"/>
                      <a:pt x="91" y="1114"/>
                    </a:cubicBezTo>
                    <a:cubicBezTo>
                      <a:pt x="91" y="1114"/>
                      <a:pt x="69" y="1125"/>
                      <a:pt x="62" y="1134"/>
                    </a:cubicBezTo>
                    <a:cubicBezTo>
                      <a:pt x="54" y="1143"/>
                      <a:pt x="32" y="1149"/>
                      <a:pt x="25" y="1151"/>
                    </a:cubicBezTo>
                    <a:cubicBezTo>
                      <a:pt x="18" y="1154"/>
                      <a:pt x="11" y="1156"/>
                      <a:pt x="6" y="1160"/>
                    </a:cubicBezTo>
                    <a:cubicBezTo>
                      <a:pt x="2" y="1164"/>
                      <a:pt x="2" y="1167"/>
                      <a:pt x="2" y="1169"/>
                    </a:cubicBezTo>
                    <a:cubicBezTo>
                      <a:pt x="3" y="1171"/>
                      <a:pt x="1" y="1171"/>
                      <a:pt x="1" y="1173"/>
                    </a:cubicBezTo>
                    <a:close/>
                    <a:moveTo>
                      <a:pt x="204" y="33"/>
                    </a:moveTo>
                    <a:cubicBezTo>
                      <a:pt x="204" y="33"/>
                      <a:pt x="200" y="36"/>
                      <a:pt x="198" y="39"/>
                    </a:cubicBezTo>
                    <a:cubicBezTo>
                      <a:pt x="197" y="41"/>
                      <a:pt x="194" y="46"/>
                      <a:pt x="194" y="46"/>
                    </a:cubicBezTo>
                    <a:cubicBezTo>
                      <a:pt x="194" y="46"/>
                      <a:pt x="198" y="31"/>
                      <a:pt x="199" y="29"/>
                    </a:cubicBezTo>
                    <a:cubicBezTo>
                      <a:pt x="201" y="27"/>
                      <a:pt x="203" y="27"/>
                      <a:pt x="203" y="27"/>
                    </a:cubicBezTo>
                    <a:cubicBezTo>
                      <a:pt x="203" y="27"/>
                      <a:pt x="203" y="29"/>
                      <a:pt x="203" y="30"/>
                    </a:cubicBezTo>
                    <a:cubicBezTo>
                      <a:pt x="203" y="31"/>
                      <a:pt x="204" y="33"/>
                      <a:pt x="204" y="33"/>
                    </a:cubicBezTo>
                    <a:close/>
                    <a:moveTo>
                      <a:pt x="450" y="377"/>
                    </a:moveTo>
                    <a:cubicBezTo>
                      <a:pt x="450" y="377"/>
                      <a:pt x="452" y="372"/>
                      <a:pt x="454" y="369"/>
                    </a:cubicBezTo>
                    <a:cubicBezTo>
                      <a:pt x="456" y="365"/>
                      <a:pt x="458" y="358"/>
                      <a:pt x="458" y="358"/>
                    </a:cubicBezTo>
                    <a:cubicBezTo>
                      <a:pt x="468" y="364"/>
                      <a:pt x="468" y="364"/>
                      <a:pt x="468" y="364"/>
                    </a:cubicBezTo>
                    <a:cubicBezTo>
                      <a:pt x="468" y="364"/>
                      <a:pt x="469" y="368"/>
                      <a:pt x="470" y="371"/>
                    </a:cubicBezTo>
                    <a:cubicBezTo>
                      <a:pt x="471" y="373"/>
                      <a:pt x="474" y="376"/>
                      <a:pt x="474" y="376"/>
                    </a:cubicBezTo>
                    <a:cubicBezTo>
                      <a:pt x="474" y="376"/>
                      <a:pt x="467" y="384"/>
                      <a:pt x="461" y="392"/>
                    </a:cubicBezTo>
                    <a:cubicBezTo>
                      <a:pt x="454" y="400"/>
                      <a:pt x="451" y="405"/>
                      <a:pt x="451" y="405"/>
                    </a:cubicBezTo>
                    <a:lnTo>
                      <a:pt x="450" y="37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grpSp>
            <p:nvGrpSpPr>
              <p:cNvPr id="23" name="Group 26"/>
              <p:cNvGrpSpPr>
                <a:grpSpLocks/>
              </p:cNvGrpSpPr>
              <p:nvPr/>
            </p:nvGrpSpPr>
            <p:grpSpPr bwMode="auto">
              <a:xfrm>
                <a:off x="6952987" y="4779293"/>
                <a:ext cx="295132" cy="446431"/>
                <a:chOff x="322" y="1692"/>
                <a:chExt cx="404" cy="627"/>
              </a:xfrm>
              <a:grpFill/>
            </p:grpSpPr>
            <p:sp>
              <p:nvSpPr>
                <p:cNvPr id="79" name="Freeform 27"/>
                <p:cNvSpPr>
                  <a:spLocks/>
                </p:cNvSpPr>
                <p:nvPr/>
              </p:nvSpPr>
              <p:spPr bwMode="gray">
                <a:xfrm flipH="1">
                  <a:off x="403" y="1692"/>
                  <a:ext cx="323" cy="627"/>
                </a:xfrm>
                <a:custGeom>
                  <a:avLst/>
                  <a:gdLst>
                    <a:gd name="T0" fmla="*/ 2147483647 w 202"/>
                    <a:gd name="T1" fmla="*/ 2147483647 h 392"/>
                    <a:gd name="T2" fmla="*/ 2147483647 w 202"/>
                    <a:gd name="T3" fmla="*/ 2147483647 h 392"/>
                    <a:gd name="T4" fmla="*/ 2147483647 w 202"/>
                    <a:gd name="T5" fmla="*/ 2147483647 h 392"/>
                    <a:gd name="T6" fmla="*/ 2147483647 w 202"/>
                    <a:gd name="T7" fmla="*/ 2147483647 h 392"/>
                    <a:gd name="T8" fmla="*/ 2147483647 w 202"/>
                    <a:gd name="T9" fmla="*/ 2147483647 h 392"/>
                    <a:gd name="T10" fmla="*/ 2147483647 w 202"/>
                    <a:gd name="T11" fmla="*/ 2147483647 h 392"/>
                    <a:gd name="T12" fmla="*/ 2147483647 w 202"/>
                    <a:gd name="T13" fmla="*/ 2147483647 h 392"/>
                    <a:gd name="T14" fmla="*/ 2147483647 w 202"/>
                    <a:gd name="T15" fmla="*/ 2147483647 h 392"/>
                    <a:gd name="T16" fmla="*/ 2147483647 w 202"/>
                    <a:gd name="T17" fmla="*/ 2147483647 h 392"/>
                    <a:gd name="T18" fmla="*/ 2147483647 w 202"/>
                    <a:gd name="T19" fmla="*/ 2147483647 h 392"/>
                    <a:gd name="T20" fmla="*/ 2147483647 w 202"/>
                    <a:gd name="T21" fmla="*/ 2147483647 h 392"/>
                    <a:gd name="T22" fmla="*/ 2147483647 w 202"/>
                    <a:gd name="T23" fmla="*/ 2147483647 h 392"/>
                    <a:gd name="T24" fmla="*/ 2147483647 w 202"/>
                    <a:gd name="T25" fmla="*/ 2147483647 h 392"/>
                    <a:gd name="T26" fmla="*/ 2147483647 w 202"/>
                    <a:gd name="T27" fmla="*/ 2147483647 h 392"/>
                    <a:gd name="T28" fmla="*/ 2147483647 w 202"/>
                    <a:gd name="T29" fmla="*/ 2147483647 h 392"/>
                    <a:gd name="T30" fmla="*/ 2147483647 w 202"/>
                    <a:gd name="T31" fmla="*/ 2147483647 h 392"/>
                    <a:gd name="T32" fmla="*/ 2147483647 w 202"/>
                    <a:gd name="T33" fmla="*/ 2147483647 h 392"/>
                    <a:gd name="T34" fmla="*/ 2147483647 w 202"/>
                    <a:gd name="T35" fmla="*/ 2147483647 h 392"/>
                    <a:gd name="T36" fmla="*/ 2147483647 w 202"/>
                    <a:gd name="T37" fmla="*/ 2147483647 h 392"/>
                    <a:gd name="T38" fmla="*/ 2147483647 w 202"/>
                    <a:gd name="T39" fmla="*/ 2147483647 h 392"/>
                    <a:gd name="T40" fmla="*/ 2147483647 w 202"/>
                    <a:gd name="T41" fmla="*/ 2147483647 h 392"/>
                    <a:gd name="T42" fmla="*/ 2147483647 w 202"/>
                    <a:gd name="T43" fmla="*/ 2147483647 h 392"/>
                    <a:gd name="T44" fmla="*/ 2147483647 w 202"/>
                    <a:gd name="T45" fmla="*/ 2147483647 h 392"/>
                    <a:gd name="T46" fmla="*/ 2147483647 w 202"/>
                    <a:gd name="T47" fmla="*/ 2147483647 h 392"/>
                    <a:gd name="T48" fmla="*/ 2147483647 w 202"/>
                    <a:gd name="T49" fmla="*/ 2147483647 h 392"/>
                    <a:gd name="T50" fmla="*/ 2147483647 w 202"/>
                    <a:gd name="T51" fmla="*/ 2147483647 h 392"/>
                    <a:gd name="T52" fmla="*/ 2147483647 w 202"/>
                    <a:gd name="T53" fmla="*/ 2147483647 h 392"/>
                    <a:gd name="T54" fmla="*/ 2147483647 w 202"/>
                    <a:gd name="T55" fmla="*/ 2147483647 h 392"/>
                    <a:gd name="T56" fmla="*/ 2147483647 w 202"/>
                    <a:gd name="T57" fmla="*/ 2147483647 h 392"/>
                    <a:gd name="T58" fmla="*/ 2147483647 w 202"/>
                    <a:gd name="T59" fmla="*/ 2147483647 h 392"/>
                    <a:gd name="T60" fmla="*/ 2147483647 w 202"/>
                    <a:gd name="T61" fmla="*/ 2147483647 h 392"/>
                    <a:gd name="T62" fmla="*/ 2147483647 w 202"/>
                    <a:gd name="T63" fmla="*/ 2147483647 h 392"/>
                    <a:gd name="T64" fmla="*/ 2147483647 w 202"/>
                    <a:gd name="T65" fmla="*/ 2147483647 h 392"/>
                    <a:gd name="T66" fmla="*/ 2147483647 w 202"/>
                    <a:gd name="T67" fmla="*/ 2147483647 h 392"/>
                    <a:gd name="T68" fmla="*/ 2147483647 w 202"/>
                    <a:gd name="T69" fmla="*/ 2147483647 h 392"/>
                    <a:gd name="T70" fmla="*/ 2147483647 w 202"/>
                    <a:gd name="T71" fmla="*/ 2147483647 h 392"/>
                    <a:gd name="T72" fmla="*/ 2147483647 w 202"/>
                    <a:gd name="T73" fmla="*/ 2147483647 h 392"/>
                    <a:gd name="T74" fmla="*/ 2147483647 w 202"/>
                    <a:gd name="T75" fmla="*/ 2147483647 h 392"/>
                    <a:gd name="T76" fmla="*/ 2147483647 w 202"/>
                    <a:gd name="T77" fmla="*/ 2147483647 h 392"/>
                    <a:gd name="T78" fmla="*/ 1006909074 w 202"/>
                    <a:gd name="T79" fmla="*/ 2147483647 h 392"/>
                    <a:gd name="T80" fmla="*/ 629708022 w 202"/>
                    <a:gd name="T81" fmla="*/ 2147483647 h 392"/>
                    <a:gd name="T82" fmla="*/ 1226106708 w 202"/>
                    <a:gd name="T83" fmla="*/ 2147483647 h 392"/>
                    <a:gd name="T84" fmla="*/ 629708022 w 202"/>
                    <a:gd name="T85" fmla="*/ 2147483647 h 392"/>
                    <a:gd name="T86" fmla="*/ 2147483647 w 202"/>
                    <a:gd name="T87" fmla="*/ 2147483647 h 392"/>
                    <a:gd name="T88" fmla="*/ 2147483647 w 202"/>
                    <a:gd name="T89" fmla="*/ 2147483647 h 392"/>
                    <a:gd name="T90" fmla="*/ 2147483647 w 202"/>
                    <a:gd name="T91" fmla="*/ 2147483647 h 392"/>
                    <a:gd name="T92" fmla="*/ 2147483647 w 202"/>
                    <a:gd name="T93" fmla="*/ 2147483647 h 392"/>
                    <a:gd name="T94" fmla="*/ 2147483647 w 202"/>
                    <a:gd name="T95" fmla="*/ 2147483647 h 392"/>
                    <a:gd name="T96" fmla="*/ 2147483647 w 202"/>
                    <a:gd name="T97" fmla="*/ 2147483647 h 392"/>
                    <a:gd name="T98" fmla="*/ 2147483647 w 202"/>
                    <a:gd name="T99" fmla="*/ 2147483647 h 392"/>
                    <a:gd name="T100" fmla="*/ 2147483647 w 202"/>
                    <a:gd name="T101" fmla="*/ 1240186983 h 392"/>
                    <a:gd name="T102" fmla="*/ 2147483647 w 202"/>
                    <a:gd name="T103" fmla="*/ 0 h 392"/>
                    <a:gd name="T104" fmla="*/ 2147483647 w 202"/>
                    <a:gd name="T105" fmla="*/ 290912657 h 392"/>
                    <a:gd name="T106" fmla="*/ 2147483647 w 202"/>
                    <a:gd name="T107" fmla="*/ 1627300041 h 392"/>
                    <a:gd name="T108" fmla="*/ 2147483647 w 202"/>
                    <a:gd name="T109" fmla="*/ 2147483647 h 392"/>
                    <a:gd name="T110" fmla="*/ 2147483647 w 202"/>
                    <a:gd name="T111" fmla="*/ 2147483647 h 39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02"/>
                    <a:gd name="T169" fmla="*/ 0 h 392"/>
                    <a:gd name="T170" fmla="*/ 202 w 202"/>
                    <a:gd name="T171" fmla="*/ 392 h 39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02" h="392">
                      <a:moveTo>
                        <a:pt x="138" y="233"/>
                      </a:moveTo>
                      <a:cubicBezTo>
                        <a:pt x="146" y="245"/>
                        <a:pt x="179" y="273"/>
                        <a:pt x="184" y="277"/>
                      </a:cubicBezTo>
                      <a:cubicBezTo>
                        <a:pt x="189" y="280"/>
                        <a:pt x="202" y="297"/>
                        <a:pt x="201" y="297"/>
                      </a:cubicBezTo>
                      <a:cubicBezTo>
                        <a:pt x="199" y="297"/>
                        <a:pt x="193" y="298"/>
                        <a:pt x="190" y="299"/>
                      </a:cubicBezTo>
                      <a:cubicBezTo>
                        <a:pt x="187" y="299"/>
                        <a:pt x="179" y="299"/>
                        <a:pt x="172" y="299"/>
                      </a:cubicBezTo>
                      <a:cubicBezTo>
                        <a:pt x="165" y="299"/>
                        <a:pt x="156" y="303"/>
                        <a:pt x="151" y="304"/>
                      </a:cubicBezTo>
                      <a:cubicBezTo>
                        <a:pt x="146" y="306"/>
                        <a:pt x="140" y="308"/>
                        <a:pt x="134" y="313"/>
                      </a:cubicBezTo>
                      <a:cubicBezTo>
                        <a:pt x="128" y="318"/>
                        <a:pt x="134" y="324"/>
                        <a:pt x="140" y="322"/>
                      </a:cubicBezTo>
                      <a:cubicBezTo>
                        <a:pt x="144" y="321"/>
                        <a:pt x="148" y="320"/>
                        <a:pt x="153" y="318"/>
                      </a:cubicBezTo>
                      <a:cubicBezTo>
                        <a:pt x="157" y="317"/>
                        <a:pt x="166" y="316"/>
                        <a:pt x="167" y="316"/>
                      </a:cubicBezTo>
                      <a:cubicBezTo>
                        <a:pt x="168" y="316"/>
                        <a:pt x="174" y="317"/>
                        <a:pt x="174" y="317"/>
                      </a:cubicBezTo>
                      <a:cubicBezTo>
                        <a:pt x="174" y="317"/>
                        <a:pt x="167" y="319"/>
                        <a:pt x="164" y="321"/>
                      </a:cubicBezTo>
                      <a:cubicBezTo>
                        <a:pt x="161" y="322"/>
                        <a:pt x="155" y="324"/>
                        <a:pt x="151" y="326"/>
                      </a:cubicBezTo>
                      <a:cubicBezTo>
                        <a:pt x="146" y="327"/>
                        <a:pt x="138" y="330"/>
                        <a:pt x="130" y="335"/>
                      </a:cubicBezTo>
                      <a:cubicBezTo>
                        <a:pt x="121" y="339"/>
                        <a:pt x="129" y="348"/>
                        <a:pt x="134" y="346"/>
                      </a:cubicBezTo>
                      <a:cubicBezTo>
                        <a:pt x="137" y="345"/>
                        <a:pt x="146" y="342"/>
                        <a:pt x="149" y="341"/>
                      </a:cubicBezTo>
                      <a:cubicBezTo>
                        <a:pt x="152" y="341"/>
                        <a:pt x="164" y="337"/>
                        <a:pt x="168" y="336"/>
                      </a:cubicBezTo>
                      <a:cubicBezTo>
                        <a:pt x="171" y="335"/>
                        <a:pt x="180" y="333"/>
                        <a:pt x="181" y="334"/>
                      </a:cubicBezTo>
                      <a:cubicBezTo>
                        <a:pt x="182" y="334"/>
                        <a:pt x="180" y="339"/>
                        <a:pt x="180" y="339"/>
                      </a:cubicBezTo>
                      <a:cubicBezTo>
                        <a:pt x="180" y="339"/>
                        <a:pt x="177" y="341"/>
                        <a:pt x="174" y="343"/>
                      </a:cubicBezTo>
                      <a:cubicBezTo>
                        <a:pt x="171" y="345"/>
                        <a:pt x="148" y="356"/>
                        <a:pt x="145" y="358"/>
                      </a:cubicBezTo>
                      <a:cubicBezTo>
                        <a:pt x="143" y="359"/>
                        <a:pt x="140" y="361"/>
                        <a:pt x="140" y="365"/>
                      </a:cubicBezTo>
                      <a:cubicBezTo>
                        <a:pt x="140" y="370"/>
                        <a:pt x="144" y="371"/>
                        <a:pt x="144" y="371"/>
                      </a:cubicBezTo>
                      <a:cubicBezTo>
                        <a:pt x="144" y="371"/>
                        <a:pt x="77" y="389"/>
                        <a:pt x="64" y="390"/>
                      </a:cubicBezTo>
                      <a:cubicBezTo>
                        <a:pt x="51" y="392"/>
                        <a:pt x="26" y="385"/>
                        <a:pt x="26" y="385"/>
                      </a:cubicBezTo>
                      <a:cubicBezTo>
                        <a:pt x="26" y="385"/>
                        <a:pt x="38" y="378"/>
                        <a:pt x="40" y="376"/>
                      </a:cubicBezTo>
                      <a:cubicBezTo>
                        <a:pt x="42" y="375"/>
                        <a:pt x="44" y="369"/>
                        <a:pt x="45" y="362"/>
                      </a:cubicBezTo>
                      <a:cubicBezTo>
                        <a:pt x="46" y="355"/>
                        <a:pt x="57" y="246"/>
                        <a:pt x="60" y="221"/>
                      </a:cubicBezTo>
                      <a:cubicBezTo>
                        <a:pt x="62" y="196"/>
                        <a:pt x="65" y="128"/>
                        <a:pt x="65" y="117"/>
                      </a:cubicBezTo>
                      <a:cubicBezTo>
                        <a:pt x="65" y="106"/>
                        <a:pt x="63" y="93"/>
                        <a:pt x="63" y="93"/>
                      </a:cubicBezTo>
                      <a:cubicBezTo>
                        <a:pt x="63" y="93"/>
                        <a:pt x="65" y="85"/>
                        <a:pt x="67" y="84"/>
                      </a:cubicBezTo>
                      <a:cubicBezTo>
                        <a:pt x="69" y="83"/>
                        <a:pt x="71" y="79"/>
                        <a:pt x="71" y="79"/>
                      </a:cubicBezTo>
                      <a:cubicBezTo>
                        <a:pt x="64" y="67"/>
                        <a:pt x="64" y="67"/>
                        <a:pt x="64" y="67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7" y="65"/>
                        <a:pt x="54" y="67"/>
                        <a:pt x="51" y="70"/>
                      </a:cubicBezTo>
                      <a:cubicBezTo>
                        <a:pt x="49" y="73"/>
                        <a:pt x="49" y="80"/>
                        <a:pt x="48" y="84"/>
                      </a:cubicBezTo>
                      <a:cubicBezTo>
                        <a:pt x="47" y="89"/>
                        <a:pt x="48" y="94"/>
                        <a:pt x="48" y="94"/>
                      </a:cubicBezTo>
                      <a:cubicBezTo>
                        <a:pt x="48" y="94"/>
                        <a:pt x="42" y="101"/>
                        <a:pt x="38" y="118"/>
                      </a:cubicBezTo>
                      <a:cubicBezTo>
                        <a:pt x="35" y="135"/>
                        <a:pt x="32" y="181"/>
                        <a:pt x="26" y="211"/>
                      </a:cubicBezTo>
                      <a:cubicBezTo>
                        <a:pt x="21" y="240"/>
                        <a:pt x="11" y="300"/>
                        <a:pt x="11" y="300"/>
                      </a:cubicBezTo>
                      <a:cubicBezTo>
                        <a:pt x="11" y="300"/>
                        <a:pt x="4" y="288"/>
                        <a:pt x="7" y="280"/>
                      </a:cubicBezTo>
                      <a:cubicBezTo>
                        <a:pt x="10" y="272"/>
                        <a:pt x="14" y="244"/>
                        <a:pt x="14" y="236"/>
                      </a:cubicBezTo>
                      <a:cubicBezTo>
                        <a:pt x="13" y="229"/>
                        <a:pt x="0" y="207"/>
                        <a:pt x="7" y="172"/>
                      </a:cubicBezTo>
                      <a:cubicBezTo>
                        <a:pt x="14" y="137"/>
                        <a:pt x="24" y="111"/>
                        <a:pt x="29" y="92"/>
                      </a:cubicBezTo>
                      <a:cubicBezTo>
                        <a:pt x="34" y="73"/>
                        <a:pt x="32" y="52"/>
                        <a:pt x="35" y="45"/>
                      </a:cubicBezTo>
                      <a:cubicBezTo>
                        <a:pt x="38" y="37"/>
                        <a:pt x="44" y="32"/>
                        <a:pt x="44" y="32"/>
                      </a:cubicBezTo>
                      <a:cubicBezTo>
                        <a:pt x="44" y="32"/>
                        <a:pt x="46" y="47"/>
                        <a:pt x="51" y="53"/>
                      </a:cubicBezTo>
                      <a:cubicBezTo>
                        <a:pt x="55" y="58"/>
                        <a:pt x="60" y="62"/>
                        <a:pt x="60" y="62"/>
                      </a:cubicBezTo>
                      <a:cubicBezTo>
                        <a:pt x="65" y="62"/>
                        <a:pt x="65" y="62"/>
                        <a:pt x="65" y="62"/>
                      </a:cubicBezTo>
                      <a:cubicBezTo>
                        <a:pt x="65" y="62"/>
                        <a:pt x="72" y="54"/>
                        <a:pt x="82" y="42"/>
                      </a:cubicBezTo>
                      <a:cubicBezTo>
                        <a:pt x="91" y="31"/>
                        <a:pt x="107" y="20"/>
                        <a:pt x="113" y="14"/>
                      </a:cubicBezTo>
                      <a:cubicBezTo>
                        <a:pt x="119" y="8"/>
                        <a:pt x="124" y="0"/>
                        <a:pt x="124" y="0"/>
                      </a:cubicBezTo>
                      <a:cubicBezTo>
                        <a:pt x="127" y="3"/>
                        <a:pt x="127" y="3"/>
                        <a:pt x="127" y="3"/>
                      </a:cubicBezTo>
                      <a:cubicBezTo>
                        <a:pt x="127" y="3"/>
                        <a:pt x="123" y="8"/>
                        <a:pt x="120" y="18"/>
                      </a:cubicBezTo>
                      <a:cubicBezTo>
                        <a:pt x="117" y="28"/>
                        <a:pt x="108" y="71"/>
                        <a:pt x="109" y="113"/>
                      </a:cubicBezTo>
                      <a:cubicBezTo>
                        <a:pt x="110" y="200"/>
                        <a:pt x="138" y="233"/>
                        <a:pt x="138" y="233"/>
                      </a:cubicBez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0" name="Freeform 28"/>
                <p:cNvSpPr>
                  <a:spLocks/>
                </p:cNvSpPr>
                <p:nvPr/>
              </p:nvSpPr>
              <p:spPr bwMode="gray">
                <a:xfrm flipH="1">
                  <a:off x="416" y="2252"/>
                  <a:ext cx="24" cy="9"/>
                </a:xfrm>
                <a:custGeom>
                  <a:avLst/>
                  <a:gdLst>
                    <a:gd name="T0" fmla="*/ 1204513281 w 15"/>
                    <a:gd name="T1" fmla="*/ 0 h 6"/>
                    <a:gd name="T2" fmla="*/ 0 w 15"/>
                    <a:gd name="T3" fmla="*/ 46522245 h 6"/>
                    <a:gd name="T4" fmla="*/ 1252055541 w 15"/>
                    <a:gd name="T5" fmla="*/ 46522245 h 6"/>
                    <a:gd name="T6" fmla="*/ 1367367742 w 15"/>
                    <a:gd name="T7" fmla="*/ 17278969 h 6"/>
                    <a:gd name="T8" fmla="*/ 1204513281 w 15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6"/>
                    <a:gd name="T17" fmla="*/ 15 w 15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6">
                      <a:moveTo>
                        <a:pt x="13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4" y="6"/>
                        <a:pt x="15" y="3"/>
                        <a:pt x="15" y="2"/>
                      </a:cubicBezTo>
                      <a:cubicBezTo>
                        <a:pt x="14" y="1"/>
                        <a:pt x="13" y="0"/>
                        <a:pt x="13" y="0"/>
                      </a:cubicBez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81" name="Freeform 29"/>
                <p:cNvSpPr>
                  <a:spLocks/>
                </p:cNvSpPr>
                <p:nvPr/>
              </p:nvSpPr>
              <p:spPr bwMode="gray">
                <a:xfrm flipH="1">
                  <a:off x="322" y="2168"/>
                  <a:ext cx="74" cy="90"/>
                </a:xfrm>
                <a:custGeom>
                  <a:avLst/>
                  <a:gdLst>
                    <a:gd name="T0" fmla="*/ 137764892 w 46"/>
                    <a:gd name="T1" fmla="*/ 133633764 h 56"/>
                    <a:gd name="T2" fmla="*/ 0 w 46"/>
                    <a:gd name="T3" fmla="*/ 214768484 h 56"/>
                    <a:gd name="T4" fmla="*/ 1700643910 w 46"/>
                    <a:gd name="T5" fmla="*/ 2147483647 h 56"/>
                    <a:gd name="T6" fmla="*/ 2147483647 w 46"/>
                    <a:gd name="T7" fmla="*/ 2147483647 h 56"/>
                    <a:gd name="T8" fmla="*/ 2147483647 w 46"/>
                    <a:gd name="T9" fmla="*/ 2147483647 h 56"/>
                    <a:gd name="T10" fmla="*/ 2147483647 w 46"/>
                    <a:gd name="T11" fmla="*/ 2147483647 h 56"/>
                    <a:gd name="T12" fmla="*/ 2147483647 w 46"/>
                    <a:gd name="T13" fmla="*/ 2147483647 h 56"/>
                    <a:gd name="T14" fmla="*/ 356521946 w 46"/>
                    <a:gd name="T15" fmla="*/ 0 h 56"/>
                    <a:gd name="T16" fmla="*/ 137764892 w 46"/>
                    <a:gd name="T17" fmla="*/ 133633764 h 5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"/>
                    <a:gd name="T28" fmla="*/ 0 h 56"/>
                    <a:gd name="T29" fmla="*/ 46 w 46"/>
                    <a:gd name="T30" fmla="*/ 56 h 5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" h="56">
                      <a:moveTo>
                        <a:pt x="1" y="1"/>
                      </a:moveTo>
                      <a:cubicBezTo>
                        <a:pt x="1" y="1"/>
                        <a:pt x="0" y="2"/>
                        <a:pt x="0" y="2"/>
                      </a:cubicBezTo>
                      <a:cubicBezTo>
                        <a:pt x="0" y="5"/>
                        <a:pt x="2" y="14"/>
                        <a:pt x="15" y="31"/>
                      </a:cubicBezTo>
                      <a:cubicBezTo>
                        <a:pt x="25" y="43"/>
                        <a:pt x="39" y="54"/>
                        <a:pt x="40" y="55"/>
                      </a:cubicBezTo>
                      <a:cubicBezTo>
                        <a:pt x="41" y="56"/>
                        <a:pt x="43" y="54"/>
                        <a:pt x="44" y="54"/>
                      </a:cubicBezTo>
                      <a:cubicBezTo>
                        <a:pt x="45" y="53"/>
                        <a:pt x="46" y="52"/>
                        <a:pt x="46" y="52"/>
                      </a:cubicBezTo>
                      <a:cubicBezTo>
                        <a:pt x="46" y="52"/>
                        <a:pt x="34" y="47"/>
                        <a:pt x="20" y="29"/>
                      </a:cubicBezTo>
                      <a:cubicBezTo>
                        <a:pt x="4" y="10"/>
                        <a:pt x="3" y="0"/>
                        <a:pt x="3" y="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>
                    <a:latin typeface="Open Sans" panose="020B0606030504020204" pitchFamily="34" charset="0"/>
                  </a:endParaRPr>
                </a:p>
              </p:txBody>
            </p:sp>
          </p:grpSp>
          <p:sp>
            <p:nvSpPr>
              <p:cNvPr id="24" name="Freeform 31"/>
              <p:cNvSpPr>
                <a:spLocks noEditPoints="1"/>
              </p:cNvSpPr>
              <p:nvPr/>
            </p:nvSpPr>
            <p:spPr bwMode="gray">
              <a:xfrm>
                <a:off x="7895431" y="4613276"/>
                <a:ext cx="452438" cy="1350963"/>
              </a:xfrm>
              <a:custGeom>
                <a:avLst/>
                <a:gdLst>
                  <a:gd name="T0" fmla="*/ 2147483647 w 571"/>
                  <a:gd name="T1" fmla="*/ 2147483647 h 1750"/>
                  <a:gd name="T2" fmla="*/ 2147483647 w 571"/>
                  <a:gd name="T3" fmla="*/ 2147483647 h 1750"/>
                  <a:gd name="T4" fmla="*/ 2147483647 w 571"/>
                  <a:gd name="T5" fmla="*/ 2147483647 h 1750"/>
                  <a:gd name="T6" fmla="*/ 2147483647 w 571"/>
                  <a:gd name="T7" fmla="*/ 2147483647 h 1750"/>
                  <a:gd name="T8" fmla="*/ 2147483647 w 571"/>
                  <a:gd name="T9" fmla="*/ 2147483647 h 1750"/>
                  <a:gd name="T10" fmla="*/ 2147483647 w 571"/>
                  <a:gd name="T11" fmla="*/ 2147483647 h 1750"/>
                  <a:gd name="T12" fmla="*/ 2147483647 w 571"/>
                  <a:gd name="T13" fmla="*/ 2147483647 h 1750"/>
                  <a:gd name="T14" fmla="*/ 2147483647 w 571"/>
                  <a:gd name="T15" fmla="*/ 2147483647 h 1750"/>
                  <a:gd name="T16" fmla="*/ 2147483647 w 571"/>
                  <a:gd name="T17" fmla="*/ 2147483647 h 1750"/>
                  <a:gd name="T18" fmla="*/ 2147483647 w 571"/>
                  <a:gd name="T19" fmla="*/ 2147483647 h 1750"/>
                  <a:gd name="T20" fmla="*/ 2147483647 w 571"/>
                  <a:gd name="T21" fmla="*/ 2147483647 h 1750"/>
                  <a:gd name="T22" fmla="*/ 2147483647 w 571"/>
                  <a:gd name="T23" fmla="*/ 2147483647 h 1750"/>
                  <a:gd name="T24" fmla="*/ 2147483647 w 571"/>
                  <a:gd name="T25" fmla="*/ 2147483647 h 1750"/>
                  <a:gd name="T26" fmla="*/ 2147483647 w 571"/>
                  <a:gd name="T27" fmla="*/ 2147483647 h 1750"/>
                  <a:gd name="T28" fmla="*/ 2147483647 w 571"/>
                  <a:gd name="T29" fmla="*/ 2147483647 h 1750"/>
                  <a:gd name="T30" fmla="*/ 2147483647 w 571"/>
                  <a:gd name="T31" fmla="*/ 2147483647 h 1750"/>
                  <a:gd name="T32" fmla="*/ 2147483647 w 571"/>
                  <a:gd name="T33" fmla="*/ 2147483647 h 1750"/>
                  <a:gd name="T34" fmla="*/ 2147483647 w 571"/>
                  <a:gd name="T35" fmla="*/ 2147483647 h 1750"/>
                  <a:gd name="T36" fmla="*/ 2147483647 w 571"/>
                  <a:gd name="T37" fmla="*/ 2147483647 h 1750"/>
                  <a:gd name="T38" fmla="*/ 2147483647 w 571"/>
                  <a:gd name="T39" fmla="*/ 2147483647 h 1750"/>
                  <a:gd name="T40" fmla="*/ 2147483647 w 571"/>
                  <a:gd name="T41" fmla="*/ 2147483647 h 1750"/>
                  <a:gd name="T42" fmla="*/ 2147483647 w 571"/>
                  <a:gd name="T43" fmla="*/ 2147483647 h 1750"/>
                  <a:gd name="T44" fmla="*/ 2147483647 w 571"/>
                  <a:gd name="T45" fmla="*/ 2147483647 h 1750"/>
                  <a:gd name="T46" fmla="*/ 2147483647 w 571"/>
                  <a:gd name="T47" fmla="*/ 2147483647 h 1750"/>
                  <a:gd name="T48" fmla="*/ 2147483647 w 571"/>
                  <a:gd name="T49" fmla="*/ 2147483647 h 1750"/>
                  <a:gd name="T50" fmla="*/ 2147483647 w 571"/>
                  <a:gd name="T51" fmla="*/ 2147483647 h 1750"/>
                  <a:gd name="T52" fmla="*/ 2147483647 w 571"/>
                  <a:gd name="T53" fmla="*/ 2147483647 h 1750"/>
                  <a:gd name="T54" fmla="*/ 2147483647 w 571"/>
                  <a:gd name="T55" fmla="*/ 2147483647 h 1750"/>
                  <a:gd name="T56" fmla="*/ 2147483647 w 571"/>
                  <a:gd name="T57" fmla="*/ 2147483647 h 1750"/>
                  <a:gd name="T58" fmla="*/ 2147483647 w 571"/>
                  <a:gd name="T59" fmla="*/ 2147483647 h 1750"/>
                  <a:gd name="T60" fmla="*/ 2147483647 w 571"/>
                  <a:gd name="T61" fmla="*/ 2147483647 h 1750"/>
                  <a:gd name="T62" fmla="*/ 2147483647 w 571"/>
                  <a:gd name="T63" fmla="*/ 2147483647 h 1750"/>
                  <a:gd name="T64" fmla="*/ 2147483647 w 571"/>
                  <a:gd name="T65" fmla="*/ 2147483647 h 1750"/>
                  <a:gd name="T66" fmla="*/ 2147483647 w 571"/>
                  <a:gd name="T67" fmla="*/ 2147483647 h 1750"/>
                  <a:gd name="T68" fmla="*/ 2147483647 w 571"/>
                  <a:gd name="T69" fmla="*/ 2147483647 h 1750"/>
                  <a:gd name="T70" fmla="*/ 2147483647 w 571"/>
                  <a:gd name="T71" fmla="*/ 2147483647 h 1750"/>
                  <a:gd name="T72" fmla="*/ 2147483647 w 571"/>
                  <a:gd name="T73" fmla="*/ 2147483647 h 1750"/>
                  <a:gd name="T74" fmla="*/ 2147483647 w 571"/>
                  <a:gd name="T75" fmla="*/ 2147483647 h 1750"/>
                  <a:gd name="T76" fmla="*/ 2147483647 w 571"/>
                  <a:gd name="T77" fmla="*/ 2147483647 h 1750"/>
                  <a:gd name="T78" fmla="*/ 2147483647 w 571"/>
                  <a:gd name="T79" fmla="*/ 2147483647 h 1750"/>
                  <a:gd name="T80" fmla="*/ 2147483647 w 571"/>
                  <a:gd name="T81" fmla="*/ 2147483647 h 1750"/>
                  <a:gd name="T82" fmla="*/ 2147483647 w 571"/>
                  <a:gd name="T83" fmla="*/ 2147483647 h 1750"/>
                  <a:gd name="T84" fmla="*/ 2147483647 w 571"/>
                  <a:gd name="T85" fmla="*/ 2147483647 h 1750"/>
                  <a:gd name="T86" fmla="*/ 2147483647 w 571"/>
                  <a:gd name="T87" fmla="*/ 2147483647 h 1750"/>
                  <a:gd name="T88" fmla="*/ 2147483647 w 571"/>
                  <a:gd name="T89" fmla="*/ 2147483647 h 1750"/>
                  <a:gd name="T90" fmla="*/ 2147483647 w 571"/>
                  <a:gd name="T91" fmla="*/ 2147483647 h 1750"/>
                  <a:gd name="T92" fmla="*/ 2147483647 w 571"/>
                  <a:gd name="T93" fmla="*/ 2147483647 h 1750"/>
                  <a:gd name="T94" fmla="*/ 2147483647 w 571"/>
                  <a:gd name="T95" fmla="*/ 2147483647 h 1750"/>
                  <a:gd name="T96" fmla="*/ 2147483647 w 571"/>
                  <a:gd name="T97" fmla="*/ 2147483647 h 17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1"/>
                  <a:gd name="T148" fmla="*/ 0 h 1750"/>
                  <a:gd name="T149" fmla="*/ 571 w 571"/>
                  <a:gd name="T150" fmla="*/ 1750 h 17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1" h="1750">
                    <a:moveTo>
                      <a:pt x="3" y="615"/>
                    </a:moveTo>
                    <a:cubicBezTo>
                      <a:pt x="7" y="620"/>
                      <a:pt x="11" y="624"/>
                      <a:pt x="11" y="624"/>
                    </a:cubicBezTo>
                    <a:cubicBezTo>
                      <a:pt x="11" y="624"/>
                      <a:pt x="19" y="646"/>
                      <a:pt x="29" y="655"/>
                    </a:cubicBezTo>
                    <a:cubicBezTo>
                      <a:pt x="39" y="664"/>
                      <a:pt x="50" y="665"/>
                      <a:pt x="58" y="672"/>
                    </a:cubicBezTo>
                    <a:cubicBezTo>
                      <a:pt x="66" y="680"/>
                      <a:pt x="92" y="691"/>
                      <a:pt x="96" y="692"/>
                    </a:cubicBezTo>
                    <a:cubicBezTo>
                      <a:pt x="100" y="694"/>
                      <a:pt x="108" y="695"/>
                      <a:pt x="111" y="697"/>
                    </a:cubicBezTo>
                    <a:cubicBezTo>
                      <a:pt x="115" y="699"/>
                      <a:pt x="119" y="704"/>
                      <a:pt x="119" y="704"/>
                    </a:cubicBezTo>
                    <a:cubicBezTo>
                      <a:pt x="119" y="704"/>
                      <a:pt x="116" y="724"/>
                      <a:pt x="116" y="738"/>
                    </a:cubicBezTo>
                    <a:cubicBezTo>
                      <a:pt x="117" y="752"/>
                      <a:pt x="119" y="779"/>
                      <a:pt x="119" y="779"/>
                    </a:cubicBezTo>
                    <a:cubicBezTo>
                      <a:pt x="119" y="779"/>
                      <a:pt x="111" y="801"/>
                      <a:pt x="112" y="807"/>
                    </a:cubicBezTo>
                    <a:cubicBezTo>
                      <a:pt x="114" y="813"/>
                      <a:pt x="118" y="814"/>
                      <a:pt x="118" y="814"/>
                    </a:cubicBezTo>
                    <a:cubicBezTo>
                      <a:pt x="118" y="814"/>
                      <a:pt x="121" y="848"/>
                      <a:pt x="123" y="859"/>
                    </a:cubicBezTo>
                    <a:cubicBezTo>
                      <a:pt x="126" y="870"/>
                      <a:pt x="128" y="887"/>
                      <a:pt x="127" y="897"/>
                    </a:cubicBezTo>
                    <a:cubicBezTo>
                      <a:pt x="126" y="907"/>
                      <a:pt x="132" y="929"/>
                      <a:pt x="131" y="937"/>
                    </a:cubicBezTo>
                    <a:cubicBezTo>
                      <a:pt x="130" y="944"/>
                      <a:pt x="130" y="975"/>
                      <a:pt x="131" y="982"/>
                    </a:cubicBezTo>
                    <a:cubicBezTo>
                      <a:pt x="132" y="1007"/>
                      <a:pt x="152" y="1015"/>
                      <a:pt x="152" y="1015"/>
                    </a:cubicBezTo>
                    <a:cubicBezTo>
                      <a:pt x="152" y="1015"/>
                      <a:pt x="155" y="1069"/>
                      <a:pt x="157" y="1104"/>
                    </a:cubicBezTo>
                    <a:cubicBezTo>
                      <a:pt x="159" y="1138"/>
                      <a:pt x="163" y="1215"/>
                      <a:pt x="162" y="1232"/>
                    </a:cubicBezTo>
                    <a:cubicBezTo>
                      <a:pt x="161" y="1250"/>
                      <a:pt x="157" y="1303"/>
                      <a:pt x="159" y="1338"/>
                    </a:cubicBezTo>
                    <a:cubicBezTo>
                      <a:pt x="161" y="1373"/>
                      <a:pt x="166" y="1452"/>
                      <a:pt x="166" y="1452"/>
                    </a:cubicBezTo>
                    <a:cubicBezTo>
                      <a:pt x="160" y="1456"/>
                      <a:pt x="160" y="1456"/>
                      <a:pt x="160" y="1456"/>
                    </a:cubicBezTo>
                    <a:cubicBezTo>
                      <a:pt x="159" y="1460"/>
                      <a:pt x="159" y="1460"/>
                      <a:pt x="159" y="1460"/>
                    </a:cubicBezTo>
                    <a:cubicBezTo>
                      <a:pt x="159" y="1460"/>
                      <a:pt x="154" y="1458"/>
                      <a:pt x="146" y="1458"/>
                    </a:cubicBezTo>
                    <a:cubicBezTo>
                      <a:pt x="138" y="1459"/>
                      <a:pt x="132" y="1461"/>
                      <a:pt x="132" y="1461"/>
                    </a:cubicBezTo>
                    <a:cubicBezTo>
                      <a:pt x="132" y="1461"/>
                      <a:pt x="126" y="1458"/>
                      <a:pt x="120" y="1460"/>
                    </a:cubicBezTo>
                    <a:cubicBezTo>
                      <a:pt x="114" y="1462"/>
                      <a:pt x="104" y="1464"/>
                      <a:pt x="104" y="1464"/>
                    </a:cubicBezTo>
                    <a:cubicBezTo>
                      <a:pt x="104" y="1464"/>
                      <a:pt x="96" y="1469"/>
                      <a:pt x="96" y="1489"/>
                    </a:cubicBezTo>
                    <a:cubicBezTo>
                      <a:pt x="96" y="1508"/>
                      <a:pt x="103" y="1525"/>
                      <a:pt x="106" y="1536"/>
                    </a:cubicBezTo>
                    <a:cubicBezTo>
                      <a:pt x="110" y="1547"/>
                      <a:pt x="115" y="1556"/>
                      <a:pt x="115" y="1556"/>
                    </a:cubicBezTo>
                    <a:cubicBezTo>
                      <a:pt x="133" y="1553"/>
                      <a:pt x="133" y="1553"/>
                      <a:pt x="133" y="1553"/>
                    </a:cubicBezTo>
                    <a:cubicBezTo>
                      <a:pt x="133" y="1553"/>
                      <a:pt x="139" y="1569"/>
                      <a:pt x="136" y="1583"/>
                    </a:cubicBezTo>
                    <a:cubicBezTo>
                      <a:pt x="134" y="1597"/>
                      <a:pt x="131" y="1626"/>
                      <a:pt x="136" y="1649"/>
                    </a:cubicBezTo>
                    <a:cubicBezTo>
                      <a:pt x="140" y="1671"/>
                      <a:pt x="153" y="1703"/>
                      <a:pt x="165" y="1717"/>
                    </a:cubicBezTo>
                    <a:cubicBezTo>
                      <a:pt x="178" y="1732"/>
                      <a:pt x="185" y="1750"/>
                      <a:pt x="190" y="1749"/>
                    </a:cubicBezTo>
                    <a:cubicBezTo>
                      <a:pt x="194" y="1749"/>
                      <a:pt x="201" y="1744"/>
                      <a:pt x="201" y="1742"/>
                    </a:cubicBezTo>
                    <a:cubicBezTo>
                      <a:pt x="200" y="1740"/>
                      <a:pt x="202" y="1735"/>
                      <a:pt x="202" y="1735"/>
                    </a:cubicBezTo>
                    <a:cubicBezTo>
                      <a:pt x="202" y="1735"/>
                      <a:pt x="216" y="1716"/>
                      <a:pt x="213" y="1702"/>
                    </a:cubicBezTo>
                    <a:cubicBezTo>
                      <a:pt x="209" y="1688"/>
                      <a:pt x="201" y="1666"/>
                      <a:pt x="201" y="1661"/>
                    </a:cubicBezTo>
                    <a:cubicBezTo>
                      <a:pt x="202" y="1656"/>
                      <a:pt x="201" y="1650"/>
                      <a:pt x="201" y="1650"/>
                    </a:cubicBezTo>
                    <a:cubicBezTo>
                      <a:pt x="199" y="1641"/>
                      <a:pt x="199" y="1641"/>
                      <a:pt x="199" y="1641"/>
                    </a:cubicBezTo>
                    <a:cubicBezTo>
                      <a:pt x="199" y="1641"/>
                      <a:pt x="203" y="1632"/>
                      <a:pt x="208" y="1626"/>
                    </a:cubicBezTo>
                    <a:cubicBezTo>
                      <a:pt x="212" y="1620"/>
                      <a:pt x="216" y="1617"/>
                      <a:pt x="216" y="1617"/>
                    </a:cubicBezTo>
                    <a:cubicBezTo>
                      <a:pt x="217" y="1617"/>
                      <a:pt x="217" y="1617"/>
                      <a:pt x="217" y="1617"/>
                    </a:cubicBezTo>
                    <a:cubicBezTo>
                      <a:pt x="217" y="1617"/>
                      <a:pt x="219" y="1624"/>
                      <a:pt x="216" y="1635"/>
                    </a:cubicBezTo>
                    <a:cubicBezTo>
                      <a:pt x="213" y="1646"/>
                      <a:pt x="210" y="1651"/>
                      <a:pt x="210" y="1651"/>
                    </a:cubicBezTo>
                    <a:cubicBezTo>
                      <a:pt x="213" y="1655"/>
                      <a:pt x="213" y="1655"/>
                      <a:pt x="213" y="1655"/>
                    </a:cubicBezTo>
                    <a:cubicBezTo>
                      <a:pt x="213" y="1655"/>
                      <a:pt x="220" y="1641"/>
                      <a:pt x="221" y="1632"/>
                    </a:cubicBezTo>
                    <a:cubicBezTo>
                      <a:pt x="221" y="1623"/>
                      <a:pt x="219" y="1616"/>
                      <a:pt x="220" y="1614"/>
                    </a:cubicBezTo>
                    <a:cubicBezTo>
                      <a:pt x="221" y="1612"/>
                      <a:pt x="221" y="1606"/>
                      <a:pt x="221" y="1606"/>
                    </a:cubicBezTo>
                    <a:cubicBezTo>
                      <a:pt x="224" y="1603"/>
                      <a:pt x="224" y="1603"/>
                      <a:pt x="224" y="1603"/>
                    </a:cubicBezTo>
                    <a:cubicBezTo>
                      <a:pt x="224" y="1603"/>
                      <a:pt x="226" y="1605"/>
                      <a:pt x="231" y="1608"/>
                    </a:cubicBezTo>
                    <a:cubicBezTo>
                      <a:pt x="237" y="1611"/>
                      <a:pt x="251" y="1593"/>
                      <a:pt x="254" y="1598"/>
                    </a:cubicBezTo>
                    <a:cubicBezTo>
                      <a:pt x="256" y="1602"/>
                      <a:pt x="252" y="1608"/>
                      <a:pt x="257" y="1613"/>
                    </a:cubicBezTo>
                    <a:cubicBezTo>
                      <a:pt x="262" y="1619"/>
                      <a:pt x="266" y="1628"/>
                      <a:pt x="266" y="1628"/>
                    </a:cubicBezTo>
                    <a:cubicBezTo>
                      <a:pt x="271" y="1628"/>
                      <a:pt x="271" y="1628"/>
                      <a:pt x="271" y="1628"/>
                    </a:cubicBezTo>
                    <a:cubicBezTo>
                      <a:pt x="271" y="1628"/>
                      <a:pt x="269" y="1644"/>
                      <a:pt x="269" y="1650"/>
                    </a:cubicBezTo>
                    <a:cubicBezTo>
                      <a:pt x="269" y="1657"/>
                      <a:pt x="270" y="1664"/>
                      <a:pt x="270" y="1664"/>
                    </a:cubicBezTo>
                    <a:cubicBezTo>
                      <a:pt x="270" y="1664"/>
                      <a:pt x="264" y="1673"/>
                      <a:pt x="264" y="1681"/>
                    </a:cubicBezTo>
                    <a:cubicBezTo>
                      <a:pt x="263" y="1688"/>
                      <a:pt x="276" y="1704"/>
                      <a:pt x="288" y="1711"/>
                    </a:cubicBezTo>
                    <a:cubicBezTo>
                      <a:pt x="300" y="1718"/>
                      <a:pt x="321" y="1730"/>
                      <a:pt x="328" y="1731"/>
                    </a:cubicBezTo>
                    <a:cubicBezTo>
                      <a:pt x="335" y="1731"/>
                      <a:pt x="373" y="1730"/>
                      <a:pt x="377" y="1727"/>
                    </a:cubicBezTo>
                    <a:cubicBezTo>
                      <a:pt x="381" y="1724"/>
                      <a:pt x="383" y="1706"/>
                      <a:pt x="383" y="1701"/>
                    </a:cubicBezTo>
                    <a:cubicBezTo>
                      <a:pt x="383" y="1696"/>
                      <a:pt x="378" y="1690"/>
                      <a:pt x="378" y="1690"/>
                    </a:cubicBezTo>
                    <a:cubicBezTo>
                      <a:pt x="378" y="1690"/>
                      <a:pt x="378" y="1667"/>
                      <a:pt x="373" y="1659"/>
                    </a:cubicBezTo>
                    <a:cubicBezTo>
                      <a:pt x="368" y="1651"/>
                      <a:pt x="363" y="1640"/>
                      <a:pt x="363" y="1640"/>
                    </a:cubicBezTo>
                    <a:cubicBezTo>
                      <a:pt x="363" y="1640"/>
                      <a:pt x="363" y="1631"/>
                      <a:pt x="362" y="1627"/>
                    </a:cubicBezTo>
                    <a:cubicBezTo>
                      <a:pt x="360" y="1622"/>
                      <a:pt x="358" y="1613"/>
                      <a:pt x="358" y="1613"/>
                    </a:cubicBezTo>
                    <a:cubicBezTo>
                      <a:pt x="358" y="1613"/>
                      <a:pt x="369" y="1599"/>
                      <a:pt x="370" y="1589"/>
                    </a:cubicBezTo>
                    <a:cubicBezTo>
                      <a:pt x="370" y="1579"/>
                      <a:pt x="370" y="1570"/>
                      <a:pt x="370" y="1570"/>
                    </a:cubicBezTo>
                    <a:cubicBezTo>
                      <a:pt x="370" y="1570"/>
                      <a:pt x="378" y="1549"/>
                      <a:pt x="369" y="1541"/>
                    </a:cubicBezTo>
                    <a:cubicBezTo>
                      <a:pt x="361" y="1533"/>
                      <a:pt x="349" y="1520"/>
                      <a:pt x="349" y="1520"/>
                    </a:cubicBezTo>
                    <a:cubicBezTo>
                      <a:pt x="349" y="1520"/>
                      <a:pt x="361" y="1509"/>
                      <a:pt x="360" y="1494"/>
                    </a:cubicBezTo>
                    <a:cubicBezTo>
                      <a:pt x="359" y="1480"/>
                      <a:pt x="358" y="1477"/>
                      <a:pt x="358" y="1477"/>
                    </a:cubicBezTo>
                    <a:cubicBezTo>
                      <a:pt x="358" y="1477"/>
                      <a:pt x="408" y="1422"/>
                      <a:pt x="422" y="1405"/>
                    </a:cubicBezTo>
                    <a:cubicBezTo>
                      <a:pt x="437" y="1388"/>
                      <a:pt x="477" y="1337"/>
                      <a:pt x="477" y="1337"/>
                    </a:cubicBezTo>
                    <a:cubicBezTo>
                      <a:pt x="477" y="1337"/>
                      <a:pt x="512" y="1308"/>
                      <a:pt x="524" y="1285"/>
                    </a:cubicBezTo>
                    <a:cubicBezTo>
                      <a:pt x="536" y="1263"/>
                      <a:pt x="545" y="1247"/>
                      <a:pt x="544" y="1234"/>
                    </a:cubicBezTo>
                    <a:cubicBezTo>
                      <a:pt x="544" y="1222"/>
                      <a:pt x="542" y="1209"/>
                      <a:pt x="542" y="1209"/>
                    </a:cubicBezTo>
                    <a:cubicBezTo>
                      <a:pt x="542" y="1209"/>
                      <a:pt x="548" y="1177"/>
                      <a:pt x="547" y="1166"/>
                    </a:cubicBezTo>
                    <a:cubicBezTo>
                      <a:pt x="546" y="1154"/>
                      <a:pt x="543" y="1122"/>
                      <a:pt x="542" y="1109"/>
                    </a:cubicBezTo>
                    <a:cubicBezTo>
                      <a:pt x="541" y="1095"/>
                      <a:pt x="541" y="1043"/>
                      <a:pt x="541" y="1033"/>
                    </a:cubicBezTo>
                    <a:cubicBezTo>
                      <a:pt x="541" y="1023"/>
                      <a:pt x="535" y="1010"/>
                      <a:pt x="537" y="1004"/>
                    </a:cubicBezTo>
                    <a:cubicBezTo>
                      <a:pt x="539" y="999"/>
                      <a:pt x="539" y="987"/>
                      <a:pt x="537" y="983"/>
                    </a:cubicBezTo>
                    <a:cubicBezTo>
                      <a:pt x="535" y="979"/>
                      <a:pt x="530" y="975"/>
                      <a:pt x="530" y="975"/>
                    </a:cubicBezTo>
                    <a:cubicBezTo>
                      <a:pt x="529" y="962"/>
                      <a:pt x="529" y="962"/>
                      <a:pt x="529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6" y="903"/>
                      <a:pt x="536" y="903"/>
                      <a:pt x="536" y="903"/>
                    </a:cubicBezTo>
                    <a:cubicBezTo>
                      <a:pt x="536" y="903"/>
                      <a:pt x="571" y="899"/>
                      <a:pt x="569" y="882"/>
                    </a:cubicBezTo>
                    <a:cubicBezTo>
                      <a:pt x="566" y="866"/>
                      <a:pt x="560" y="824"/>
                      <a:pt x="559" y="817"/>
                    </a:cubicBezTo>
                    <a:cubicBezTo>
                      <a:pt x="558" y="810"/>
                      <a:pt x="542" y="776"/>
                      <a:pt x="539" y="769"/>
                    </a:cubicBezTo>
                    <a:cubicBezTo>
                      <a:pt x="537" y="762"/>
                      <a:pt x="533" y="750"/>
                      <a:pt x="533" y="750"/>
                    </a:cubicBezTo>
                    <a:cubicBezTo>
                      <a:pt x="533" y="750"/>
                      <a:pt x="545" y="741"/>
                      <a:pt x="544" y="728"/>
                    </a:cubicBezTo>
                    <a:cubicBezTo>
                      <a:pt x="544" y="715"/>
                      <a:pt x="539" y="707"/>
                      <a:pt x="539" y="699"/>
                    </a:cubicBezTo>
                    <a:cubicBezTo>
                      <a:pt x="539" y="691"/>
                      <a:pt x="537" y="679"/>
                      <a:pt x="544" y="671"/>
                    </a:cubicBezTo>
                    <a:cubicBezTo>
                      <a:pt x="550" y="663"/>
                      <a:pt x="554" y="641"/>
                      <a:pt x="554" y="632"/>
                    </a:cubicBezTo>
                    <a:cubicBezTo>
                      <a:pt x="553" y="623"/>
                      <a:pt x="548" y="619"/>
                      <a:pt x="551" y="613"/>
                    </a:cubicBezTo>
                    <a:cubicBezTo>
                      <a:pt x="553" y="607"/>
                      <a:pt x="552" y="597"/>
                      <a:pt x="547" y="593"/>
                    </a:cubicBezTo>
                    <a:cubicBezTo>
                      <a:pt x="543" y="588"/>
                      <a:pt x="537" y="583"/>
                      <a:pt x="537" y="580"/>
                    </a:cubicBezTo>
                    <a:cubicBezTo>
                      <a:pt x="537" y="577"/>
                      <a:pt x="543" y="566"/>
                      <a:pt x="538" y="557"/>
                    </a:cubicBezTo>
                    <a:cubicBezTo>
                      <a:pt x="533" y="548"/>
                      <a:pt x="529" y="540"/>
                      <a:pt x="530" y="536"/>
                    </a:cubicBezTo>
                    <a:cubicBezTo>
                      <a:pt x="532" y="531"/>
                      <a:pt x="533" y="503"/>
                      <a:pt x="531" y="475"/>
                    </a:cubicBezTo>
                    <a:cubicBezTo>
                      <a:pt x="529" y="447"/>
                      <a:pt x="523" y="423"/>
                      <a:pt x="523" y="416"/>
                    </a:cubicBezTo>
                    <a:cubicBezTo>
                      <a:pt x="524" y="410"/>
                      <a:pt x="520" y="392"/>
                      <a:pt x="519" y="386"/>
                    </a:cubicBezTo>
                    <a:cubicBezTo>
                      <a:pt x="518" y="380"/>
                      <a:pt x="516" y="330"/>
                      <a:pt x="510" y="318"/>
                    </a:cubicBezTo>
                    <a:cubicBezTo>
                      <a:pt x="504" y="306"/>
                      <a:pt x="497" y="299"/>
                      <a:pt x="486" y="297"/>
                    </a:cubicBezTo>
                    <a:cubicBezTo>
                      <a:pt x="475" y="296"/>
                      <a:pt x="456" y="288"/>
                      <a:pt x="441" y="284"/>
                    </a:cubicBezTo>
                    <a:cubicBezTo>
                      <a:pt x="426" y="279"/>
                      <a:pt x="405" y="267"/>
                      <a:pt x="396" y="265"/>
                    </a:cubicBezTo>
                    <a:cubicBezTo>
                      <a:pt x="386" y="262"/>
                      <a:pt x="373" y="260"/>
                      <a:pt x="373" y="260"/>
                    </a:cubicBezTo>
                    <a:cubicBezTo>
                      <a:pt x="372" y="252"/>
                      <a:pt x="372" y="252"/>
                      <a:pt x="372" y="252"/>
                    </a:cubicBezTo>
                    <a:cubicBezTo>
                      <a:pt x="372" y="252"/>
                      <a:pt x="373" y="244"/>
                      <a:pt x="374" y="240"/>
                    </a:cubicBezTo>
                    <a:cubicBezTo>
                      <a:pt x="375" y="236"/>
                      <a:pt x="377" y="232"/>
                      <a:pt x="377" y="232"/>
                    </a:cubicBezTo>
                    <a:cubicBezTo>
                      <a:pt x="377" y="232"/>
                      <a:pt x="389" y="216"/>
                      <a:pt x="394" y="202"/>
                    </a:cubicBezTo>
                    <a:cubicBezTo>
                      <a:pt x="400" y="189"/>
                      <a:pt x="400" y="181"/>
                      <a:pt x="400" y="181"/>
                    </a:cubicBezTo>
                    <a:cubicBezTo>
                      <a:pt x="400" y="181"/>
                      <a:pt x="410" y="172"/>
                      <a:pt x="411" y="164"/>
                    </a:cubicBezTo>
                    <a:cubicBezTo>
                      <a:pt x="411" y="157"/>
                      <a:pt x="411" y="149"/>
                      <a:pt x="412" y="144"/>
                    </a:cubicBezTo>
                    <a:cubicBezTo>
                      <a:pt x="413" y="139"/>
                      <a:pt x="412" y="134"/>
                      <a:pt x="413" y="132"/>
                    </a:cubicBezTo>
                    <a:cubicBezTo>
                      <a:pt x="413" y="131"/>
                      <a:pt x="412" y="128"/>
                      <a:pt x="412" y="128"/>
                    </a:cubicBezTo>
                    <a:cubicBezTo>
                      <a:pt x="412" y="128"/>
                      <a:pt x="422" y="112"/>
                      <a:pt x="422" y="108"/>
                    </a:cubicBezTo>
                    <a:cubicBezTo>
                      <a:pt x="421" y="105"/>
                      <a:pt x="423" y="100"/>
                      <a:pt x="424" y="97"/>
                    </a:cubicBezTo>
                    <a:cubicBezTo>
                      <a:pt x="426" y="94"/>
                      <a:pt x="424" y="85"/>
                      <a:pt x="424" y="80"/>
                    </a:cubicBezTo>
                    <a:cubicBezTo>
                      <a:pt x="424" y="75"/>
                      <a:pt x="426" y="71"/>
                      <a:pt x="425" y="69"/>
                    </a:cubicBezTo>
                    <a:cubicBezTo>
                      <a:pt x="423" y="67"/>
                      <a:pt x="419" y="61"/>
                      <a:pt x="418" y="58"/>
                    </a:cubicBezTo>
                    <a:cubicBezTo>
                      <a:pt x="417" y="54"/>
                      <a:pt x="418" y="51"/>
                      <a:pt x="417" y="50"/>
                    </a:cubicBezTo>
                    <a:cubicBezTo>
                      <a:pt x="415" y="48"/>
                      <a:pt x="412" y="45"/>
                      <a:pt x="411" y="44"/>
                    </a:cubicBezTo>
                    <a:cubicBezTo>
                      <a:pt x="410" y="42"/>
                      <a:pt x="408" y="36"/>
                      <a:pt x="408" y="35"/>
                    </a:cubicBezTo>
                    <a:cubicBezTo>
                      <a:pt x="407" y="33"/>
                      <a:pt x="401" y="29"/>
                      <a:pt x="401" y="29"/>
                    </a:cubicBezTo>
                    <a:cubicBezTo>
                      <a:pt x="401" y="29"/>
                      <a:pt x="395" y="26"/>
                      <a:pt x="393" y="22"/>
                    </a:cubicBezTo>
                    <a:cubicBezTo>
                      <a:pt x="390" y="18"/>
                      <a:pt x="389" y="17"/>
                      <a:pt x="387" y="17"/>
                    </a:cubicBezTo>
                    <a:cubicBezTo>
                      <a:pt x="385" y="17"/>
                      <a:pt x="380" y="14"/>
                      <a:pt x="378" y="12"/>
                    </a:cubicBezTo>
                    <a:cubicBezTo>
                      <a:pt x="376" y="10"/>
                      <a:pt x="376" y="8"/>
                      <a:pt x="375" y="9"/>
                    </a:cubicBezTo>
                    <a:cubicBezTo>
                      <a:pt x="373" y="9"/>
                      <a:pt x="369" y="6"/>
                      <a:pt x="366" y="6"/>
                    </a:cubicBezTo>
                    <a:cubicBezTo>
                      <a:pt x="364" y="6"/>
                      <a:pt x="361" y="8"/>
                      <a:pt x="358" y="6"/>
                    </a:cubicBezTo>
                    <a:cubicBezTo>
                      <a:pt x="356" y="4"/>
                      <a:pt x="354" y="5"/>
                      <a:pt x="352" y="6"/>
                    </a:cubicBezTo>
                    <a:cubicBezTo>
                      <a:pt x="349" y="6"/>
                      <a:pt x="347" y="2"/>
                      <a:pt x="344" y="2"/>
                    </a:cubicBezTo>
                    <a:cubicBezTo>
                      <a:pt x="342" y="2"/>
                      <a:pt x="334" y="0"/>
                      <a:pt x="328" y="2"/>
                    </a:cubicBezTo>
                    <a:cubicBezTo>
                      <a:pt x="322" y="4"/>
                      <a:pt x="306" y="2"/>
                      <a:pt x="305" y="2"/>
                    </a:cubicBezTo>
                    <a:cubicBezTo>
                      <a:pt x="304" y="2"/>
                      <a:pt x="304" y="5"/>
                      <a:pt x="300" y="4"/>
                    </a:cubicBezTo>
                    <a:cubicBezTo>
                      <a:pt x="296" y="4"/>
                      <a:pt x="294" y="5"/>
                      <a:pt x="293" y="6"/>
                    </a:cubicBezTo>
                    <a:cubicBezTo>
                      <a:pt x="293" y="8"/>
                      <a:pt x="292" y="8"/>
                      <a:pt x="289" y="9"/>
                    </a:cubicBezTo>
                    <a:cubicBezTo>
                      <a:pt x="287" y="10"/>
                      <a:pt x="283" y="11"/>
                      <a:pt x="283" y="12"/>
                    </a:cubicBezTo>
                    <a:cubicBezTo>
                      <a:pt x="282" y="14"/>
                      <a:pt x="279" y="17"/>
                      <a:pt x="278" y="17"/>
                    </a:cubicBezTo>
                    <a:cubicBezTo>
                      <a:pt x="277" y="17"/>
                      <a:pt x="273" y="17"/>
                      <a:pt x="272" y="19"/>
                    </a:cubicBezTo>
                    <a:cubicBezTo>
                      <a:pt x="270" y="21"/>
                      <a:pt x="268" y="23"/>
                      <a:pt x="267" y="24"/>
                    </a:cubicBezTo>
                    <a:cubicBezTo>
                      <a:pt x="266" y="26"/>
                      <a:pt x="261" y="29"/>
                      <a:pt x="259" y="29"/>
                    </a:cubicBezTo>
                    <a:cubicBezTo>
                      <a:pt x="258" y="30"/>
                      <a:pt x="258" y="33"/>
                      <a:pt x="258" y="35"/>
                    </a:cubicBezTo>
                    <a:cubicBezTo>
                      <a:pt x="258" y="37"/>
                      <a:pt x="256" y="40"/>
                      <a:pt x="256" y="40"/>
                    </a:cubicBezTo>
                    <a:cubicBezTo>
                      <a:pt x="256" y="40"/>
                      <a:pt x="252" y="44"/>
                      <a:pt x="251" y="46"/>
                    </a:cubicBezTo>
                    <a:cubicBezTo>
                      <a:pt x="250" y="49"/>
                      <a:pt x="247" y="54"/>
                      <a:pt x="247" y="55"/>
                    </a:cubicBezTo>
                    <a:cubicBezTo>
                      <a:pt x="247" y="56"/>
                      <a:pt x="246" y="58"/>
                      <a:pt x="245" y="60"/>
                    </a:cubicBezTo>
                    <a:cubicBezTo>
                      <a:pt x="243" y="62"/>
                      <a:pt x="242" y="69"/>
                      <a:pt x="242" y="69"/>
                    </a:cubicBezTo>
                    <a:cubicBezTo>
                      <a:pt x="242" y="69"/>
                      <a:pt x="244" y="70"/>
                      <a:pt x="245" y="72"/>
                    </a:cubicBezTo>
                    <a:cubicBezTo>
                      <a:pt x="245" y="74"/>
                      <a:pt x="244" y="77"/>
                      <a:pt x="244" y="79"/>
                    </a:cubicBezTo>
                    <a:cubicBezTo>
                      <a:pt x="243" y="81"/>
                      <a:pt x="242" y="86"/>
                      <a:pt x="241" y="88"/>
                    </a:cubicBezTo>
                    <a:cubicBezTo>
                      <a:pt x="241" y="90"/>
                      <a:pt x="243" y="91"/>
                      <a:pt x="243" y="93"/>
                    </a:cubicBezTo>
                    <a:cubicBezTo>
                      <a:pt x="243" y="94"/>
                      <a:pt x="243" y="99"/>
                      <a:pt x="243" y="101"/>
                    </a:cubicBezTo>
                    <a:cubicBezTo>
                      <a:pt x="242" y="104"/>
                      <a:pt x="241" y="107"/>
                      <a:pt x="241" y="109"/>
                    </a:cubicBezTo>
                    <a:cubicBezTo>
                      <a:pt x="240" y="110"/>
                      <a:pt x="241" y="112"/>
                      <a:pt x="241" y="112"/>
                    </a:cubicBezTo>
                    <a:cubicBezTo>
                      <a:pt x="241" y="112"/>
                      <a:pt x="234" y="112"/>
                      <a:pt x="233" y="124"/>
                    </a:cubicBezTo>
                    <a:cubicBezTo>
                      <a:pt x="232" y="135"/>
                      <a:pt x="233" y="154"/>
                      <a:pt x="238" y="161"/>
                    </a:cubicBezTo>
                    <a:cubicBezTo>
                      <a:pt x="242" y="167"/>
                      <a:pt x="248" y="173"/>
                      <a:pt x="250" y="174"/>
                    </a:cubicBezTo>
                    <a:cubicBezTo>
                      <a:pt x="252" y="176"/>
                      <a:pt x="256" y="178"/>
                      <a:pt x="256" y="178"/>
                    </a:cubicBezTo>
                    <a:cubicBezTo>
                      <a:pt x="256" y="178"/>
                      <a:pt x="256" y="196"/>
                      <a:pt x="255" y="201"/>
                    </a:cubicBezTo>
                    <a:cubicBezTo>
                      <a:pt x="255" y="207"/>
                      <a:pt x="254" y="217"/>
                      <a:pt x="254" y="217"/>
                    </a:cubicBezTo>
                    <a:cubicBezTo>
                      <a:pt x="254" y="217"/>
                      <a:pt x="251" y="217"/>
                      <a:pt x="248" y="221"/>
                    </a:cubicBezTo>
                    <a:cubicBezTo>
                      <a:pt x="245" y="225"/>
                      <a:pt x="240" y="237"/>
                      <a:pt x="235" y="243"/>
                    </a:cubicBezTo>
                    <a:cubicBezTo>
                      <a:pt x="231" y="249"/>
                      <a:pt x="227" y="252"/>
                      <a:pt x="227" y="252"/>
                    </a:cubicBezTo>
                    <a:cubicBezTo>
                      <a:pt x="221" y="256"/>
                      <a:pt x="221" y="256"/>
                      <a:pt x="221" y="256"/>
                    </a:cubicBezTo>
                    <a:cubicBezTo>
                      <a:pt x="221" y="256"/>
                      <a:pt x="203" y="267"/>
                      <a:pt x="197" y="268"/>
                    </a:cubicBezTo>
                    <a:cubicBezTo>
                      <a:pt x="190" y="269"/>
                      <a:pt x="159" y="279"/>
                      <a:pt x="148" y="286"/>
                    </a:cubicBezTo>
                    <a:cubicBezTo>
                      <a:pt x="137" y="292"/>
                      <a:pt x="111" y="303"/>
                      <a:pt x="104" y="307"/>
                    </a:cubicBezTo>
                    <a:cubicBezTo>
                      <a:pt x="97" y="312"/>
                      <a:pt x="80" y="317"/>
                      <a:pt x="77" y="319"/>
                    </a:cubicBezTo>
                    <a:cubicBezTo>
                      <a:pt x="74" y="322"/>
                      <a:pt x="70" y="326"/>
                      <a:pt x="70" y="326"/>
                    </a:cubicBezTo>
                    <a:cubicBezTo>
                      <a:pt x="70" y="326"/>
                      <a:pt x="56" y="339"/>
                      <a:pt x="52" y="353"/>
                    </a:cubicBezTo>
                    <a:cubicBezTo>
                      <a:pt x="47" y="368"/>
                      <a:pt x="44" y="389"/>
                      <a:pt x="43" y="398"/>
                    </a:cubicBezTo>
                    <a:cubicBezTo>
                      <a:pt x="43" y="407"/>
                      <a:pt x="44" y="410"/>
                      <a:pt x="42" y="412"/>
                    </a:cubicBezTo>
                    <a:cubicBezTo>
                      <a:pt x="41" y="414"/>
                      <a:pt x="35" y="437"/>
                      <a:pt x="34" y="459"/>
                    </a:cubicBezTo>
                    <a:cubicBezTo>
                      <a:pt x="32" y="482"/>
                      <a:pt x="26" y="526"/>
                      <a:pt x="24" y="532"/>
                    </a:cubicBezTo>
                    <a:cubicBezTo>
                      <a:pt x="24" y="532"/>
                      <a:pt x="17" y="554"/>
                      <a:pt x="13" y="559"/>
                    </a:cubicBezTo>
                    <a:cubicBezTo>
                      <a:pt x="9" y="564"/>
                      <a:pt x="3" y="571"/>
                      <a:pt x="3" y="577"/>
                    </a:cubicBezTo>
                    <a:cubicBezTo>
                      <a:pt x="2" y="583"/>
                      <a:pt x="4" y="586"/>
                      <a:pt x="3" y="594"/>
                    </a:cubicBezTo>
                    <a:cubicBezTo>
                      <a:pt x="1" y="601"/>
                      <a:pt x="0" y="610"/>
                      <a:pt x="3" y="615"/>
                    </a:cubicBezTo>
                    <a:close/>
                    <a:moveTo>
                      <a:pt x="336" y="1236"/>
                    </a:moveTo>
                    <a:cubicBezTo>
                      <a:pt x="339" y="1231"/>
                      <a:pt x="335" y="1201"/>
                      <a:pt x="336" y="1196"/>
                    </a:cubicBezTo>
                    <a:cubicBezTo>
                      <a:pt x="336" y="1192"/>
                      <a:pt x="337" y="1145"/>
                      <a:pt x="339" y="1136"/>
                    </a:cubicBezTo>
                    <a:cubicBezTo>
                      <a:pt x="341" y="1126"/>
                      <a:pt x="342" y="1066"/>
                      <a:pt x="342" y="1066"/>
                    </a:cubicBezTo>
                    <a:cubicBezTo>
                      <a:pt x="342" y="1066"/>
                      <a:pt x="348" y="1067"/>
                      <a:pt x="350" y="1072"/>
                    </a:cubicBezTo>
                    <a:cubicBezTo>
                      <a:pt x="352" y="1076"/>
                      <a:pt x="356" y="1089"/>
                      <a:pt x="359" y="1102"/>
                    </a:cubicBezTo>
                    <a:cubicBezTo>
                      <a:pt x="363" y="1114"/>
                      <a:pt x="374" y="1134"/>
                      <a:pt x="374" y="1134"/>
                    </a:cubicBezTo>
                    <a:cubicBezTo>
                      <a:pt x="374" y="1134"/>
                      <a:pt x="375" y="1146"/>
                      <a:pt x="377" y="1153"/>
                    </a:cubicBezTo>
                    <a:cubicBezTo>
                      <a:pt x="380" y="1159"/>
                      <a:pt x="380" y="1173"/>
                      <a:pt x="380" y="1173"/>
                    </a:cubicBezTo>
                    <a:cubicBezTo>
                      <a:pt x="383" y="1184"/>
                      <a:pt x="383" y="1184"/>
                      <a:pt x="383" y="1184"/>
                    </a:cubicBezTo>
                    <a:cubicBezTo>
                      <a:pt x="383" y="1184"/>
                      <a:pt x="375" y="1186"/>
                      <a:pt x="369" y="1190"/>
                    </a:cubicBezTo>
                    <a:cubicBezTo>
                      <a:pt x="364" y="1194"/>
                      <a:pt x="359" y="1196"/>
                      <a:pt x="363" y="1206"/>
                    </a:cubicBezTo>
                    <a:cubicBezTo>
                      <a:pt x="368" y="1216"/>
                      <a:pt x="366" y="1226"/>
                      <a:pt x="366" y="1226"/>
                    </a:cubicBezTo>
                    <a:cubicBezTo>
                      <a:pt x="366" y="1226"/>
                      <a:pt x="354" y="1227"/>
                      <a:pt x="349" y="1232"/>
                    </a:cubicBezTo>
                    <a:cubicBezTo>
                      <a:pt x="343" y="1238"/>
                      <a:pt x="335" y="1251"/>
                      <a:pt x="335" y="1251"/>
                    </a:cubicBezTo>
                    <a:cubicBezTo>
                      <a:pt x="335" y="1251"/>
                      <a:pt x="333" y="1241"/>
                      <a:pt x="336" y="1236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25" name="Freeform 32"/>
              <p:cNvSpPr>
                <a:spLocks/>
              </p:cNvSpPr>
              <p:nvPr/>
            </p:nvSpPr>
            <p:spPr bwMode="gray">
              <a:xfrm>
                <a:off x="8091107" y="4780921"/>
                <a:ext cx="130898" cy="260781"/>
              </a:xfrm>
              <a:custGeom>
                <a:avLst/>
                <a:gdLst>
                  <a:gd name="T0" fmla="*/ 2147483647 w 165"/>
                  <a:gd name="T1" fmla="*/ 2147483647 h 338"/>
                  <a:gd name="T2" fmla="*/ 2147483647 w 165"/>
                  <a:gd name="T3" fmla="*/ 2147483647 h 338"/>
                  <a:gd name="T4" fmla="*/ 2147483647 w 165"/>
                  <a:gd name="T5" fmla="*/ 2147483647 h 338"/>
                  <a:gd name="T6" fmla="*/ 2147483647 w 165"/>
                  <a:gd name="T7" fmla="*/ 2147483647 h 338"/>
                  <a:gd name="T8" fmla="*/ 2147483647 w 165"/>
                  <a:gd name="T9" fmla="*/ 2147483647 h 338"/>
                  <a:gd name="T10" fmla="*/ 2147483647 w 165"/>
                  <a:gd name="T11" fmla="*/ 2147483647 h 338"/>
                  <a:gd name="T12" fmla="*/ 2147483647 w 165"/>
                  <a:gd name="T13" fmla="*/ 2147483647 h 338"/>
                  <a:gd name="T14" fmla="*/ 2147483647 w 165"/>
                  <a:gd name="T15" fmla="*/ 2147483647 h 338"/>
                  <a:gd name="T16" fmla="*/ 2147483647 w 165"/>
                  <a:gd name="T17" fmla="*/ 2147483647 h 338"/>
                  <a:gd name="T18" fmla="*/ 2147483647 w 165"/>
                  <a:gd name="T19" fmla="*/ 2147483647 h 338"/>
                  <a:gd name="T20" fmla="*/ 2147483647 w 165"/>
                  <a:gd name="T21" fmla="*/ 2147483647 h 338"/>
                  <a:gd name="T22" fmla="*/ 2147483647 w 165"/>
                  <a:gd name="T23" fmla="*/ 2147483647 h 338"/>
                  <a:gd name="T24" fmla="*/ 2147483647 w 165"/>
                  <a:gd name="T25" fmla="*/ 2147483647 h 338"/>
                  <a:gd name="T26" fmla="*/ 2147483647 w 165"/>
                  <a:gd name="T27" fmla="*/ 2147483647 h 338"/>
                  <a:gd name="T28" fmla="*/ 2147483647 w 165"/>
                  <a:gd name="T29" fmla="*/ 2147483647 h 338"/>
                  <a:gd name="T30" fmla="*/ 2147483647 w 165"/>
                  <a:gd name="T31" fmla="*/ 2147483647 h 338"/>
                  <a:gd name="T32" fmla="*/ 2147483647 w 165"/>
                  <a:gd name="T33" fmla="*/ 2147483647 h 338"/>
                  <a:gd name="T34" fmla="*/ 2147483647 w 165"/>
                  <a:gd name="T35" fmla="*/ 2147483647 h 338"/>
                  <a:gd name="T36" fmla="*/ 2147483647 w 165"/>
                  <a:gd name="T37" fmla="*/ 2147483647 h 338"/>
                  <a:gd name="T38" fmla="*/ 2147483647 w 165"/>
                  <a:gd name="T39" fmla="*/ 2147483647 h 338"/>
                  <a:gd name="T40" fmla="*/ 2147483647 w 165"/>
                  <a:gd name="T41" fmla="*/ 2147483647 h 338"/>
                  <a:gd name="T42" fmla="*/ 2147483647 w 165"/>
                  <a:gd name="T43" fmla="*/ 2147483647 h 338"/>
                  <a:gd name="T44" fmla="*/ 2147483647 w 165"/>
                  <a:gd name="T45" fmla="*/ 2147483647 h 338"/>
                  <a:gd name="T46" fmla="*/ 2147483647 w 165"/>
                  <a:gd name="T47" fmla="*/ 2147483647 h 338"/>
                  <a:gd name="T48" fmla="*/ 2147483647 w 165"/>
                  <a:gd name="T49" fmla="*/ 2147483647 h 338"/>
                  <a:gd name="T50" fmla="*/ 2147483647 w 165"/>
                  <a:gd name="T51" fmla="*/ 2147483647 h 338"/>
                  <a:gd name="T52" fmla="*/ 2147483647 w 165"/>
                  <a:gd name="T53" fmla="*/ 2147483647 h 338"/>
                  <a:gd name="T54" fmla="*/ 2147483647 w 165"/>
                  <a:gd name="T55" fmla="*/ 2147483647 h 338"/>
                  <a:gd name="T56" fmla="*/ 2147483647 w 165"/>
                  <a:gd name="T57" fmla="*/ 2147483647 h 338"/>
                  <a:gd name="T58" fmla="*/ 2147483647 w 165"/>
                  <a:gd name="T59" fmla="*/ 0 h 338"/>
                  <a:gd name="T60" fmla="*/ 2147483647 w 165"/>
                  <a:gd name="T61" fmla="*/ 2147483647 h 338"/>
                  <a:gd name="T62" fmla="*/ 2147483647 w 165"/>
                  <a:gd name="T63" fmla="*/ 2147483647 h 338"/>
                  <a:gd name="T64" fmla="*/ 2147483647 w 165"/>
                  <a:gd name="T65" fmla="*/ 2147483647 h 338"/>
                  <a:gd name="T66" fmla="*/ 2147483647 w 165"/>
                  <a:gd name="T67" fmla="*/ 2147483647 h 338"/>
                  <a:gd name="T68" fmla="*/ 2147483647 w 165"/>
                  <a:gd name="T69" fmla="*/ 2147483647 h 338"/>
                  <a:gd name="T70" fmla="*/ 2147483647 w 165"/>
                  <a:gd name="T71" fmla="*/ 2147483647 h 338"/>
                  <a:gd name="T72" fmla="*/ 2147483647 w 165"/>
                  <a:gd name="T73" fmla="*/ 2147483647 h 3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5"/>
                  <a:gd name="T112" fmla="*/ 0 h 338"/>
                  <a:gd name="T113" fmla="*/ 165 w 165"/>
                  <a:gd name="T114" fmla="*/ 338 h 3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5" h="338">
                    <a:moveTo>
                      <a:pt x="125" y="33"/>
                    </a:moveTo>
                    <a:cubicBezTo>
                      <a:pt x="126" y="43"/>
                      <a:pt x="126" y="43"/>
                      <a:pt x="126" y="43"/>
                    </a:cubicBezTo>
                    <a:cubicBezTo>
                      <a:pt x="126" y="43"/>
                      <a:pt x="126" y="61"/>
                      <a:pt x="126" y="64"/>
                    </a:cubicBezTo>
                    <a:cubicBezTo>
                      <a:pt x="125" y="67"/>
                      <a:pt x="125" y="71"/>
                      <a:pt x="125" y="71"/>
                    </a:cubicBezTo>
                    <a:cubicBezTo>
                      <a:pt x="125" y="71"/>
                      <a:pt x="133" y="94"/>
                      <a:pt x="133" y="101"/>
                    </a:cubicBezTo>
                    <a:cubicBezTo>
                      <a:pt x="133" y="108"/>
                      <a:pt x="135" y="120"/>
                      <a:pt x="136" y="125"/>
                    </a:cubicBezTo>
                    <a:cubicBezTo>
                      <a:pt x="137" y="131"/>
                      <a:pt x="140" y="139"/>
                      <a:pt x="142" y="149"/>
                    </a:cubicBezTo>
                    <a:cubicBezTo>
                      <a:pt x="143" y="159"/>
                      <a:pt x="148" y="176"/>
                      <a:pt x="149" y="181"/>
                    </a:cubicBezTo>
                    <a:cubicBezTo>
                      <a:pt x="149" y="186"/>
                      <a:pt x="150" y="214"/>
                      <a:pt x="151" y="216"/>
                    </a:cubicBezTo>
                    <a:cubicBezTo>
                      <a:pt x="152" y="219"/>
                      <a:pt x="156" y="253"/>
                      <a:pt x="156" y="256"/>
                    </a:cubicBezTo>
                    <a:cubicBezTo>
                      <a:pt x="156" y="259"/>
                      <a:pt x="165" y="338"/>
                      <a:pt x="165" y="338"/>
                    </a:cubicBezTo>
                    <a:cubicBezTo>
                      <a:pt x="165" y="338"/>
                      <a:pt x="127" y="176"/>
                      <a:pt x="118" y="155"/>
                    </a:cubicBezTo>
                    <a:cubicBezTo>
                      <a:pt x="109" y="133"/>
                      <a:pt x="103" y="114"/>
                      <a:pt x="103" y="114"/>
                    </a:cubicBezTo>
                    <a:cubicBezTo>
                      <a:pt x="103" y="114"/>
                      <a:pt x="104" y="102"/>
                      <a:pt x="105" y="98"/>
                    </a:cubicBezTo>
                    <a:cubicBezTo>
                      <a:pt x="107" y="94"/>
                      <a:pt x="109" y="90"/>
                      <a:pt x="109" y="90"/>
                    </a:cubicBezTo>
                    <a:cubicBezTo>
                      <a:pt x="109" y="90"/>
                      <a:pt x="104" y="77"/>
                      <a:pt x="99" y="77"/>
                    </a:cubicBezTo>
                    <a:cubicBezTo>
                      <a:pt x="93" y="77"/>
                      <a:pt x="83" y="77"/>
                      <a:pt x="79" y="80"/>
                    </a:cubicBezTo>
                    <a:cubicBezTo>
                      <a:pt x="74" y="82"/>
                      <a:pt x="73" y="84"/>
                      <a:pt x="73" y="84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7"/>
                      <a:pt x="72" y="102"/>
                      <a:pt x="74" y="106"/>
                    </a:cubicBezTo>
                    <a:cubicBezTo>
                      <a:pt x="76" y="110"/>
                      <a:pt x="81" y="113"/>
                      <a:pt x="81" y="113"/>
                    </a:cubicBezTo>
                    <a:cubicBezTo>
                      <a:pt x="81" y="113"/>
                      <a:pt x="72" y="155"/>
                      <a:pt x="73" y="188"/>
                    </a:cubicBezTo>
                    <a:cubicBezTo>
                      <a:pt x="74" y="220"/>
                      <a:pt x="80" y="287"/>
                      <a:pt x="80" y="287"/>
                    </a:cubicBezTo>
                    <a:cubicBezTo>
                      <a:pt x="80" y="287"/>
                      <a:pt x="53" y="189"/>
                      <a:pt x="46" y="174"/>
                    </a:cubicBezTo>
                    <a:cubicBezTo>
                      <a:pt x="40" y="160"/>
                      <a:pt x="37" y="136"/>
                      <a:pt x="33" y="127"/>
                    </a:cubicBezTo>
                    <a:cubicBezTo>
                      <a:pt x="29" y="119"/>
                      <a:pt x="26" y="107"/>
                      <a:pt x="20" y="96"/>
                    </a:cubicBezTo>
                    <a:cubicBezTo>
                      <a:pt x="13" y="85"/>
                      <a:pt x="16" y="72"/>
                      <a:pt x="12" y="61"/>
                    </a:cubicBezTo>
                    <a:cubicBezTo>
                      <a:pt x="8" y="49"/>
                      <a:pt x="2" y="30"/>
                      <a:pt x="1" y="23"/>
                    </a:cubicBezTo>
                    <a:cubicBezTo>
                      <a:pt x="0" y="16"/>
                      <a:pt x="0" y="6"/>
                      <a:pt x="2" y="3"/>
                    </a:cubicBezTo>
                    <a:cubicBezTo>
                      <a:pt x="5" y="1"/>
                      <a:pt x="7" y="0"/>
                      <a:pt x="7" y="0"/>
                    </a:cubicBezTo>
                    <a:cubicBezTo>
                      <a:pt x="7" y="0"/>
                      <a:pt x="4" y="11"/>
                      <a:pt x="16" y="25"/>
                    </a:cubicBezTo>
                    <a:cubicBezTo>
                      <a:pt x="29" y="40"/>
                      <a:pt x="81" y="78"/>
                      <a:pt x="81" y="78"/>
                    </a:cubicBezTo>
                    <a:cubicBezTo>
                      <a:pt x="91" y="77"/>
                      <a:pt x="91" y="77"/>
                      <a:pt x="91" y="77"/>
                    </a:cubicBezTo>
                    <a:cubicBezTo>
                      <a:pt x="91" y="77"/>
                      <a:pt x="97" y="67"/>
                      <a:pt x="102" y="65"/>
                    </a:cubicBezTo>
                    <a:cubicBezTo>
                      <a:pt x="106" y="63"/>
                      <a:pt x="114" y="58"/>
                      <a:pt x="118" y="51"/>
                    </a:cubicBezTo>
                    <a:cubicBezTo>
                      <a:pt x="122" y="45"/>
                      <a:pt x="123" y="36"/>
                      <a:pt x="123" y="36"/>
                    </a:cubicBezTo>
                    <a:lnTo>
                      <a:pt x="125" y="3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26" name="Freeform 34"/>
              <p:cNvSpPr>
                <a:spLocks noEditPoints="1"/>
              </p:cNvSpPr>
              <p:nvPr/>
            </p:nvSpPr>
            <p:spPr bwMode="gray">
              <a:xfrm>
                <a:off x="7171531" y="4616450"/>
                <a:ext cx="617538" cy="1358900"/>
              </a:xfrm>
              <a:custGeom>
                <a:avLst/>
                <a:gdLst>
                  <a:gd name="T0" fmla="*/ 2147483647 w 276"/>
                  <a:gd name="T1" fmla="*/ 2147483647 h 623"/>
                  <a:gd name="T2" fmla="*/ 2147483647 w 276"/>
                  <a:gd name="T3" fmla="*/ 2147483647 h 623"/>
                  <a:gd name="T4" fmla="*/ 2147483647 w 276"/>
                  <a:gd name="T5" fmla="*/ 2147483647 h 623"/>
                  <a:gd name="T6" fmla="*/ 2147483647 w 276"/>
                  <a:gd name="T7" fmla="*/ 2147483647 h 623"/>
                  <a:gd name="T8" fmla="*/ 2147483647 w 276"/>
                  <a:gd name="T9" fmla="*/ 2147483647 h 623"/>
                  <a:gd name="T10" fmla="*/ 2147483647 w 276"/>
                  <a:gd name="T11" fmla="*/ 2147483647 h 623"/>
                  <a:gd name="T12" fmla="*/ 2147483647 w 276"/>
                  <a:gd name="T13" fmla="*/ 2147483647 h 623"/>
                  <a:gd name="T14" fmla="*/ 2147483647 w 276"/>
                  <a:gd name="T15" fmla="*/ 2147483647 h 623"/>
                  <a:gd name="T16" fmla="*/ 2147483647 w 276"/>
                  <a:gd name="T17" fmla="*/ 2147483647 h 623"/>
                  <a:gd name="T18" fmla="*/ 2147483647 w 276"/>
                  <a:gd name="T19" fmla="*/ 2147483647 h 623"/>
                  <a:gd name="T20" fmla="*/ 2147483647 w 276"/>
                  <a:gd name="T21" fmla="*/ 2147483647 h 623"/>
                  <a:gd name="T22" fmla="*/ 2147483647 w 276"/>
                  <a:gd name="T23" fmla="*/ 2147483647 h 623"/>
                  <a:gd name="T24" fmla="*/ 2147483647 w 276"/>
                  <a:gd name="T25" fmla="*/ 2147483647 h 623"/>
                  <a:gd name="T26" fmla="*/ 2147483647 w 276"/>
                  <a:gd name="T27" fmla="*/ 2147483647 h 623"/>
                  <a:gd name="T28" fmla="*/ 2147483647 w 276"/>
                  <a:gd name="T29" fmla="*/ 2147483647 h 623"/>
                  <a:gd name="T30" fmla="*/ 2147483647 w 276"/>
                  <a:gd name="T31" fmla="*/ 2147483647 h 623"/>
                  <a:gd name="T32" fmla="*/ 2147483647 w 276"/>
                  <a:gd name="T33" fmla="*/ 2147483647 h 623"/>
                  <a:gd name="T34" fmla="*/ 2147483647 w 276"/>
                  <a:gd name="T35" fmla="*/ 2147483647 h 623"/>
                  <a:gd name="T36" fmla="*/ 2147483647 w 276"/>
                  <a:gd name="T37" fmla="*/ 2147483647 h 623"/>
                  <a:gd name="T38" fmla="*/ 2147483647 w 276"/>
                  <a:gd name="T39" fmla="*/ 2147483647 h 623"/>
                  <a:gd name="T40" fmla="*/ 2147483647 w 276"/>
                  <a:gd name="T41" fmla="*/ 2147483647 h 623"/>
                  <a:gd name="T42" fmla="*/ 2147483647 w 276"/>
                  <a:gd name="T43" fmla="*/ 2147483647 h 623"/>
                  <a:gd name="T44" fmla="*/ 2147483647 w 276"/>
                  <a:gd name="T45" fmla="*/ 2147483647 h 623"/>
                  <a:gd name="T46" fmla="*/ 2147483647 w 276"/>
                  <a:gd name="T47" fmla="*/ 2147483647 h 623"/>
                  <a:gd name="T48" fmla="*/ 2147483647 w 276"/>
                  <a:gd name="T49" fmla="*/ 2147483647 h 623"/>
                  <a:gd name="T50" fmla="*/ 2147483647 w 276"/>
                  <a:gd name="T51" fmla="*/ 2147483647 h 623"/>
                  <a:gd name="T52" fmla="*/ 2147483647 w 276"/>
                  <a:gd name="T53" fmla="*/ 2147483647 h 623"/>
                  <a:gd name="T54" fmla="*/ 2147483647 w 276"/>
                  <a:gd name="T55" fmla="*/ 2147483647 h 623"/>
                  <a:gd name="T56" fmla="*/ 2147483647 w 276"/>
                  <a:gd name="T57" fmla="*/ 2147483647 h 623"/>
                  <a:gd name="T58" fmla="*/ 2147483647 w 276"/>
                  <a:gd name="T59" fmla="*/ 2147483647 h 623"/>
                  <a:gd name="T60" fmla="*/ 2147483647 w 276"/>
                  <a:gd name="T61" fmla="*/ 2147483647 h 623"/>
                  <a:gd name="T62" fmla="*/ 2147483647 w 276"/>
                  <a:gd name="T63" fmla="*/ 2147483647 h 623"/>
                  <a:gd name="T64" fmla="*/ 2147483647 w 276"/>
                  <a:gd name="T65" fmla="*/ 2147483647 h 623"/>
                  <a:gd name="T66" fmla="*/ 2147483647 w 276"/>
                  <a:gd name="T67" fmla="*/ 2147483647 h 623"/>
                  <a:gd name="T68" fmla="*/ 2147483647 w 276"/>
                  <a:gd name="T69" fmla="*/ 2147483647 h 623"/>
                  <a:gd name="T70" fmla="*/ 2147483647 w 276"/>
                  <a:gd name="T71" fmla="*/ 2147483647 h 623"/>
                  <a:gd name="T72" fmla="*/ 2147483647 w 276"/>
                  <a:gd name="T73" fmla="*/ 2147483647 h 623"/>
                  <a:gd name="T74" fmla="*/ 2147483647 w 276"/>
                  <a:gd name="T75" fmla="*/ 2147483647 h 623"/>
                  <a:gd name="T76" fmla="*/ 2147483647 w 276"/>
                  <a:gd name="T77" fmla="*/ 2147483647 h 623"/>
                  <a:gd name="T78" fmla="*/ 2147483647 w 276"/>
                  <a:gd name="T79" fmla="*/ 2147483647 h 623"/>
                  <a:gd name="T80" fmla="*/ 2147483647 w 276"/>
                  <a:gd name="T81" fmla="*/ 2147483647 h 623"/>
                  <a:gd name="T82" fmla="*/ 2147483647 w 276"/>
                  <a:gd name="T83" fmla="*/ 2147483647 h 623"/>
                  <a:gd name="T84" fmla="*/ 2147483647 w 276"/>
                  <a:gd name="T85" fmla="*/ 2147483647 h 623"/>
                  <a:gd name="T86" fmla="*/ 2147483647 w 276"/>
                  <a:gd name="T87" fmla="*/ 2147483647 h 623"/>
                  <a:gd name="T88" fmla="*/ 2147483647 w 276"/>
                  <a:gd name="T89" fmla="*/ 2147483647 h 623"/>
                  <a:gd name="T90" fmla="*/ 2147483647 w 276"/>
                  <a:gd name="T91" fmla="*/ 2147483647 h 623"/>
                  <a:gd name="T92" fmla="*/ 2147483647 w 276"/>
                  <a:gd name="T93" fmla="*/ 2147483647 h 623"/>
                  <a:gd name="T94" fmla="*/ 2147483647 w 276"/>
                  <a:gd name="T95" fmla="*/ 2147483647 h 623"/>
                  <a:gd name="T96" fmla="*/ 2147483647 w 276"/>
                  <a:gd name="T97" fmla="*/ 2147483647 h 623"/>
                  <a:gd name="T98" fmla="*/ 2147483647 w 276"/>
                  <a:gd name="T99" fmla="*/ 2147483647 h 623"/>
                  <a:gd name="T100" fmla="*/ 2147483647 w 276"/>
                  <a:gd name="T101" fmla="*/ 2147483647 h 623"/>
                  <a:gd name="T102" fmla="*/ 2147483647 w 276"/>
                  <a:gd name="T103" fmla="*/ 2147483647 h 623"/>
                  <a:gd name="T104" fmla="*/ 2147483647 w 276"/>
                  <a:gd name="T105" fmla="*/ 2147483647 h 623"/>
                  <a:gd name="T106" fmla="*/ 2147483647 w 276"/>
                  <a:gd name="T107" fmla="*/ 2147483647 h 623"/>
                  <a:gd name="T108" fmla="*/ 2147483647 w 276"/>
                  <a:gd name="T109" fmla="*/ 2147483647 h 623"/>
                  <a:gd name="T110" fmla="*/ 2147483647 w 276"/>
                  <a:gd name="T111" fmla="*/ 2147483647 h 623"/>
                  <a:gd name="T112" fmla="*/ 2147483647 w 276"/>
                  <a:gd name="T113" fmla="*/ 2147483647 h 623"/>
                  <a:gd name="T114" fmla="*/ 2147483647 w 276"/>
                  <a:gd name="T115" fmla="*/ 2147483647 h 623"/>
                  <a:gd name="T116" fmla="*/ 2147483647 w 276"/>
                  <a:gd name="T117" fmla="*/ 2147483647 h 623"/>
                  <a:gd name="T118" fmla="*/ 2147483647 w 276"/>
                  <a:gd name="T119" fmla="*/ 2147483647 h 623"/>
                  <a:gd name="T120" fmla="*/ 2147483647 w 276"/>
                  <a:gd name="T121" fmla="*/ 2147483647 h 623"/>
                  <a:gd name="T122" fmla="*/ 2147483647 w 276"/>
                  <a:gd name="T123" fmla="*/ 2147483647 h 623"/>
                  <a:gd name="T124" fmla="*/ 2147483647 w 276"/>
                  <a:gd name="T125" fmla="*/ 2147483647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27" name="Freeform 35"/>
              <p:cNvSpPr>
                <a:spLocks noEditPoints="1"/>
              </p:cNvSpPr>
              <p:nvPr/>
            </p:nvSpPr>
            <p:spPr bwMode="gray">
              <a:xfrm>
                <a:off x="7359066" y="4800160"/>
                <a:ext cx="154385" cy="424656"/>
              </a:xfrm>
              <a:custGeom>
                <a:avLst/>
                <a:gdLst>
                  <a:gd name="T0" fmla="*/ 2147483647 w 69"/>
                  <a:gd name="T1" fmla="*/ 2147483647 h 195"/>
                  <a:gd name="T2" fmla="*/ 2147483647 w 69"/>
                  <a:gd name="T3" fmla="*/ 0 h 195"/>
                  <a:gd name="T4" fmla="*/ 2147483647 w 69"/>
                  <a:gd name="T5" fmla="*/ 2147483647 h 195"/>
                  <a:gd name="T6" fmla="*/ 2147483647 w 69"/>
                  <a:gd name="T7" fmla="*/ 2147483647 h 195"/>
                  <a:gd name="T8" fmla="*/ 2147483647 w 69"/>
                  <a:gd name="T9" fmla="*/ 2147483647 h 195"/>
                  <a:gd name="T10" fmla="*/ 2147483647 w 69"/>
                  <a:gd name="T11" fmla="*/ 2147483647 h 195"/>
                  <a:gd name="T12" fmla="*/ 2147483647 w 69"/>
                  <a:gd name="T13" fmla="*/ 2147483647 h 195"/>
                  <a:gd name="T14" fmla="*/ 2147483647 w 69"/>
                  <a:gd name="T15" fmla="*/ 2147483647 h 195"/>
                  <a:gd name="T16" fmla="*/ 2147483647 w 69"/>
                  <a:gd name="T17" fmla="*/ 2147483647 h 195"/>
                  <a:gd name="T18" fmla="*/ 2147483647 w 69"/>
                  <a:gd name="T19" fmla="*/ 2147483647 h 195"/>
                  <a:gd name="T20" fmla="*/ 2147483647 w 69"/>
                  <a:gd name="T21" fmla="*/ 2147483647 h 195"/>
                  <a:gd name="T22" fmla="*/ 2147483647 w 69"/>
                  <a:gd name="T23" fmla="*/ 2147483647 h 195"/>
                  <a:gd name="T24" fmla="*/ 2147483647 w 69"/>
                  <a:gd name="T25" fmla="*/ 2147483647 h 195"/>
                  <a:gd name="T26" fmla="*/ 2147483647 w 69"/>
                  <a:gd name="T27" fmla="*/ 2147483647 h 195"/>
                  <a:gd name="T28" fmla="*/ 2147483647 w 69"/>
                  <a:gd name="T29" fmla="*/ 2147483647 h 195"/>
                  <a:gd name="T30" fmla="*/ 2147483647 w 69"/>
                  <a:gd name="T31" fmla="*/ 2147483647 h 195"/>
                  <a:gd name="T32" fmla="*/ 2147483647 w 69"/>
                  <a:gd name="T33" fmla="*/ 2147483647 h 195"/>
                  <a:gd name="T34" fmla="*/ 2147483647 w 69"/>
                  <a:gd name="T35" fmla="*/ 2147483647 h 195"/>
                  <a:gd name="T36" fmla="*/ 2147483647 w 69"/>
                  <a:gd name="T37" fmla="*/ 2147483647 h 195"/>
                  <a:gd name="T38" fmla="*/ 2147483647 w 69"/>
                  <a:gd name="T39" fmla="*/ 2147483647 h 195"/>
                  <a:gd name="T40" fmla="*/ 2147483647 w 69"/>
                  <a:gd name="T41" fmla="*/ 2147483647 h 195"/>
                  <a:gd name="T42" fmla="*/ 2147483647 w 69"/>
                  <a:gd name="T43" fmla="*/ 2147483647 h 195"/>
                  <a:gd name="T44" fmla="*/ 2147483647 w 69"/>
                  <a:gd name="T45" fmla="*/ 2147483647 h 195"/>
                  <a:gd name="T46" fmla="*/ 2147483647 w 69"/>
                  <a:gd name="T47" fmla="*/ 2147483647 h 195"/>
                  <a:gd name="T48" fmla="*/ 0 w 69"/>
                  <a:gd name="T49" fmla="*/ 2147483647 h 195"/>
                  <a:gd name="T50" fmla="*/ 2147483647 w 69"/>
                  <a:gd name="T51" fmla="*/ 2147483647 h 195"/>
                  <a:gd name="T52" fmla="*/ 2147483647 w 69"/>
                  <a:gd name="T53" fmla="*/ 2147483647 h 195"/>
                  <a:gd name="T54" fmla="*/ 2147483647 w 69"/>
                  <a:gd name="T55" fmla="*/ 2147483647 h 195"/>
                  <a:gd name="T56" fmla="*/ 2147483647 w 69"/>
                  <a:gd name="T57" fmla="*/ 2147483647 h 195"/>
                  <a:gd name="T58" fmla="*/ 2147483647 w 69"/>
                  <a:gd name="T59" fmla="*/ 2147483647 h 195"/>
                  <a:gd name="T60" fmla="*/ 2147483647 w 69"/>
                  <a:gd name="T61" fmla="*/ 2147483647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28" name="Freeform 37"/>
              <p:cNvSpPr>
                <a:spLocks/>
              </p:cNvSpPr>
              <p:nvPr/>
            </p:nvSpPr>
            <p:spPr bwMode="gray">
              <a:xfrm>
                <a:off x="8825706" y="4573588"/>
                <a:ext cx="382588" cy="1479550"/>
              </a:xfrm>
              <a:custGeom>
                <a:avLst/>
                <a:gdLst>
                  <a:gd name="T0" fmla="*/ 1 w 1276"/>
                  <a:gd name="T1" fmla="*/ 1 h 5079"/>
                  <a:gd name="T2" fmla="*/ 1 w 1276"/>
                  <a:gd name="T3" fmla="*/ 1 h 5079"/>
                  <a:gd name="T4" fmla="*/ 1 w 1276"/>
                  <a:gd name="T5" fmla="*/ 1 h 5079"/>
                  <a:gd name="T6" fmla="*/ 1 w 1276"/>
                  <a:gd name="T7" fmla="*/ 1 h 5079"/>
                  <a:gd name="T8" fmla="*/ 1 w 1276"/>
                  <a:gd name="T9" fmla="*/ 1 h 5079"/>
                  <a:gd name="T10" fmla="*/ 1 w 1276"/>
                  <a:gd name="T11" fmla="*/ 1 h 5079"/>
                  <a:gd name="T12" fmla="*/ 1 w 1276"/>
                  <a:gd name="T13" fmla="*/ 1 h 5079"/>
                  <a:gd name="T14" fmla="*/ 1 w 1276"/>
                  <a:gd name="T15" fmla="*/ 1 h 5079"/>
                  <a:gd name="T16" fmla="*/ 1 w 1276"/>
                  <a:gd name="T17" fmla="*/ 1 h 5079"/>
                  <a:gd name="T18" fmla="*/ 1 w 1276"/>
                  <a:gd name="T19" fmla="*/ 1 h 5079"/>
                  <a:gd name="T20" fmla="*/ 1 w 1276"/>
                  <a:gd name="T21" fmla="*/ 1 h 5079"/>
                  <a:gd name="T22" fmla="*/ 1 w 1276"/>
                  <a:gd name="T23" fmla="*/ 1 h 5079"/>
                  <a:gd name="T24" fmla="*/ 1 w 1276"/>
                  <a:gd name="T25" fmla="*/ 1 h 5079"/>
                  <a:gd name="T26" fmla="*/ 1 w 1276"/>
                  <a:gd name="T27" fmla="*/ 1 h 5079"/>
                  <a:gd name="T28" fmla="*/ 1 w 1276"/>
                  <a:gd name="T29" fmla="*/ 1 h 5079"/>
                  <a:gd name="T30" fmla="*/ 1 w 1276"/>
                  <a:gd name="T31" fmla="*/ 1 h 5079"/>
                  <a:gd name="T32" fmla="*/ 1 w 1276"/>
                  <a:gd name="T33" fmla="*/ 1 h 5079"/>
                  <a:gd name="T34" fmla="*/ 1 w 1276"/>
                  <a:gd name="T35" fmla="*/ 1 h 5079"/>
                  <a:gd name="T36" fmla="*/ 1 w 1276"/>
                  <a:gd name="T37" fmla="*/ 1 h 5079"/>
                  <a:gd name="T38" fmla="*/ 1 w 1276"/>
                  <a:gd name="T39" fmla="*/ 1 h 5079"/>
                  <a:gd name="T40" fmla="*/ 1 w 1276"/>
                  <a:gd name="T41" fmla="*/ 1 h 5079"/>
                  <a:gd name="T42" fmla="*/ 1 w 1276"/>
                  <a:gd name="T43" fmla="*/ 1 h 5079"/>
                  <a:gd name="T44" fmla="*/ 1 w 1276"/>
                  <a:gd name="T45" fmla="*/ 1 h 5079"/>
                  <a:gd name="T46" fmla="*/ 1 w 1276"/>
                  <a:gd name="T47" fmla="*/ 1 h 5079"/>
                  <a:gd name="T48" fmla="*/ 1 w 1276"/>
                  <a:gd name="T49" fmla="*/ 1 h 5079"/>
                  <a:gd name="T50" fmla="*/ 1 w 1276"/>
                  <a:gd name="T51" fmla="*/ 1 h 5079"/>
                  <a:gd name="T52" fmla="*/ 1 w 1276"/>
                  <a:gd name="T53" fmla="*/ 1 h 5079"/>
                  <a:gd name="T54" fmla="*/ 1 w 1276"/>
                  <a:gd name="T55" fmla="*/ 1 h 5079"/>
                  <a:gd name="T56" fmla="*/ 1 w 1276"/>
                  <a:gd name="T57" fmla="*/ 1 h 5079"/>
                  <a:gd name="T58" fmla="*/ 1 w 1276"/>
                  <a:gd name="T59" fmla="*/ 1 h 5079"/>
                  <a:gd name="T60" fmla="*/ 1 w 1276"/>
                  <a:gd name="T61" fmla="*/ 1 h 5079"/>
                  <a:gd name="T62" fmla="*/ 1 w 1276"/>
                  <a:gd name="T63" fmla="*/ 1 h 5079"/>
                  <a:gd name="T64" fmla="*/ 1 w 1276"/>
                  <a:gd name="T65" fmla="*/ 1 h 5079"/>
                  <a:gd name="T66" fmla="*/ 1 w 1276"/>
                  <a:gd name="T67" fmla="*/ 1 h 5079"/>
                  <a:gd name="T68" fmla="*/ 1 w 1276"/>
                  <a:gd name="T69" fmla="*/ 1 h 5079"/>
                  <a:gd name="T70" fmla="*/ 1 w 1276"/>
                  <a:gd name="T71" fmla="*/ 1 h 5079"/>
                  <a:gd name="T72" fmla="*/ 1 w 1276"/>
                  <a:gd name="T73" fmla="*/ 1 h 5079"/>
                  <a:gd name="T74" fmla="*/ 1 w 1276"/>
                  <a:gd name="T75" fmla="*/ 1 h 5079"/>
                  <a:gd name="T76" fmla="*/ 1 w 1276"/>
                  <a:gd name="T77" fmla="*/ 1 h 5079"/>
                  <a:gd name="T78" fmla="*/ 1 w 1276"/>
                  <a:gd name="T79" fmla="*/ 1 h 5079"/>
                  <a:gd name="T80" fmla="*/ 1 w 1276"/>
                  <a:gd name="T81" fmla="*/ 1 h 5079"/>
                  <a:gd name="T82" fmla="*/ 1 w 1276"/>
                  <a:gd name="T83" fmla="*/ 1 h 5079"/>
                  <a:gd name="T84" fmla="*/ 1 w 1276"/>
                  <a:gd name="T85" fmla="*/ 1 h 5079"/>
                  <a:gd name="T86" fmla="*/ 1 w 1276"/>
                  <a:gd name="T87" fmla="*/ 1 h 5079"/>
                  <a:gd name="T88" fmla="*/ 1 w 1276"/>
                  <a:gd name="T89" fmla="*/ 1 h 5079"/>
                  <a:gd name="T90" fmla="*/ 1 w 1276"/>
                  <a:gd name="T91" fmla="*/ 1 h 5079"/>
                  <a:gd name="T92" fmla="*/ 1 w 1276"/>
                  <a:gd name="T93" fmla="*/ 1 h 5079"/>
                  <a:gd name="T94" fmla="*/ 1 w 1276"/>
                  <a:gd name="T95" fmla="*/ 1 h 5079"/>
                  <a:gd name="T96" fmla="*/ 1 w 1276"/>
                  <a:gd name="T97" fmla="*/ 1 h 5079"/>
                  <a:gd name="T98" fmla="*/ 1 w 1276"/>
                  <a:gd name="T99" fmla="*/ 1 h 5079"/>
                  <a:gd name="T100" fmla="*/ 1 w 1276"/>
                  <a:gd name="T101" fmla="*/ 1 h 5079"/>
                  <a:gd name="T102" fmla="*/ 1 w 1276"/>
                  <a:gd name="T103" fmla="*/ 1 h 5079"/>
                  <a:gd name="T104" fmla="*/ 1 w 1276"/>
                  <a:gd name="T105" fmla="*/ 1 h 5079"/>
                  <a:gd name="T106" fmla="*/ 1 w 1276"/>
                  <a:gd name="T107" fmla="*/ 1 h 5079"/>
                  <a:gd name="T108" fmla="*/ 1 w 1276"/>
                  <a:gd name="T109" fmla="*/ 1 h 5079"/>
                  <a:gd name="T110" fmla="*/ 1 w 1276"/>
                  <a:gd name="T111" fmla="*/ 1 h 5079"/>
                  <a:gd name="T112" fmla="*/ 1 w 1276"/>
                  <a:gd name="T113" fmla="*/ 1 h 5079"/>
                  <a:gd name="T114" fmla="*/ 1 w 1276"/>
                  <a:gd name="T115" fmla="*/ 1 h 5079"/>
                  <a:gd name="T116" fmla="*/ 1 w 1276"/>
                  <a:gd name="T117" fmla="*/ 1 h 5079"/>
                  <a:gd name="T118" fmla="*/ 1 w 1276"/>
                  <a:gd name="T119" fmla="*/ 1 h 507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76"/>
                  <a:gd name="T181" fmla="*/ 0 h 5079"/>
                  <a:gd name="T182" fmla="*/ 1276 w 1276"/>
                  <a:gd name="T183" fmla="*/ 5079 h 507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76" h="5079">
                    <a:moveTo>
                      <a:pt x="50" y="2477"/>
                    </a:moveTo>
                    <a:lnTo>
                      <a:pt x="52" y="2480"/>
                    </a:lnTo>
                    <a:lnTo>
                      <a:pt x="60" y="2488"/>
                    </a:lnTo>
                    <a:lnTo>
                      <a:pt x="70" y="2502"/>
                    </a:lnTo>
                    <a:lnTo>
                      <a:pt x="82" y="2519"/>
                    </a:lnTo>
                    <a:lnTo>
                      <a:pt x="95" y="2537"/>
                    </a:lnTo>
                    <a:lnTo>
                      <a:pt x="109" y="2554"/>
                    </a:lnTo>
                    <a:lnTo>
                      <a:pt x="119" y="2570"/>
                    </a:lnTo>
                    <a:lnTo>
                      <a:pt x="127" y="2584"/>
                    </a:lnTo>
                    <a:lnTo>
                      <a:pt x="132" y="2592"/>
                    </a:lnTo>
                    <a:lnTo>
                      <a:pt x="132" y="2595"/>
                    </a:lnTo>
                    <a:lnTo>
                      <a:pt x="132" y="2607"/>
                    </a:lnTo>
                    <a:lnTo>
                      <a:pt x="132" y="2622"/>
                    </a:lnTo>
                    <a:lnTo>
                      <a:pt x="134" y="2637"/>
                    </a:lnTo>
                    <a:lnTo>
                      <a:pt x="137" y="2654"/>
                    </a:lnTo>
                    <a:lnTo>
                      <a:pt x="144" y="2667"/>
                    </a:lnTo>
                    <a:lnTo>
                      <a:pt x="159" y="2774"/>
                    </a:lnTo>
                    <a:lnTo>
                      <a:pt x="159" y="2781"/>
                    </a:lnTo>
                    <a:lnTo>
                      <a:pt x="162" y="2796"/>
                    </a:lnTo>
                    <a:lnTo>
                      <a:pt x="165" y="2821"/>
                    </a:lnTo>
                    <a:lnTo>
                      <a:pt x="169" y="2854"/>
                    </a:lnTo>
                    <a:lnTo>
                      <a:pt x="174" y="2896"/>
                    </a:lnTo>
                    <a:lnTo>
                      <a:pt x="180" y="2941"/>
                    </a:lnTo>
                    <a:lnTo>
                      <a:pt x="187" y="2991"/>
                    </a:lnTo>
                    <a:lnTo>
                      <a:pt x="194" y="3045"/>
                    </a:lnTo>
                    <a:lnTo>
                      <a:pt x="202" y="3100"/>
                    </a:lnTo>
                    <a:lnTo>
                      <a:pt x="210" y="3155"/>
                    </a:lnTo>
                    <a:lnTo>
                      <a:pt x="217" y="3210"/>
                    </a:lnTo>
                    <a:lnTo>
                      <a:pt x="226" y="3263"/>
                    </a:lnTo>
                    <a:lnTo>
                      <a:pt x="234" y="3315"/>
                    </a:lnTo>
                    <a:lnTo>
                      <a:pt x="242" y="3360"/>
                    </a:lnTo>
                    <a:lnTo>
                      <a:pt x="249" y="3402"/>
                    </a:lnTo>
                    <a:lnTo>
                      <a:pt x="272" y="3549"/>
                    </a:lnTo>
                    <a:lnTo>
                      <a:pt x="272" y="3552"/>
                    </a:lnTo>
                    <a:lnTo>
                      <a:pt x="271" y="3562"/>
                    </a:lnTo>
                    <a:lnTo>
                      <a:pt x="272" y="3576"/>
                    </a:lnTo>
                    <a:lnTo>
                      <a:pt x="277" y="3592"/>
                    </a:lnTo>
                    <a:lnTo>
                      <a:pt x="279" y="3597"/>
                    </a:lnTo>
                    <a:lnTo>
                      <a:pt x="279" y="3614"/>
                    </a:lnTo>
                    <a:lnTo>
                      <a:pt x="281" y="3641"/>
                    </a:lnTo>
                    <a:lnTo>
                      <a:pt x="284" y="3674"/>
                    </a:lnTo>
                    <a:lnTo>
                      <a:pt x="287" y="3716"/>
                    </a:lnTo>
                    <a:lnTo>
                      <a:pt x="292" y="3764"/>
                    </a:lnTo>
                    <a:lnTo>
                      <a:pt x="299" y="3816"/>
                    </a:lnTo>
                    <a:lnTo>
                      <a:pt x="306" y="3873"/>
                    </a:lnTo>
                    <a:lnTo>
                      <a:pt x="314" y="3931"/>
                    </a:lnTo>
                    <a:lnTo>
                      <a:pt x="324" y="3990"/>
                    </a:lnTo>
                    <a:lnTo>
                      <a:pt x="336" y="4050"/>
                    </a:lnTo>
                    <a:lnTo>
                      <a:pt x="349" y="4108"/>
                    </a:lnTo>
                    <a:lnTo>
                      <a:pt x="364" y="4165"/>
                    </a:lnTo>
                    <a:lnTo>
                      <a:pt x="381" y="4217"/>
                    </a:lnTo>
                    <a:lnTo>
                      <a:pt x="381" y="4220"/>
                    </a:lnTo>
                    <a:lnTo>
                      <a:pt x="383" y="4232"/>
                    </a:lnTo>
                    <a:lnTo>
                      <a:pt x="389" y="4247"/>
                    </a:lnTo>
                    <a:lnTo>
                      <a:pt x="398" y="4267"/>
                    </a:lnTo>
                    <a:lnTo>
                      <a:pt x="413" y="4290"/>
                    </a:lnTo>
                    <a:lnTo>
                      <a:pt x="411" y="4294"/>
                    </a:lnTo>
                    <a:lnTo>
                      <a:pt x="409" y="4295"/>
                    </a:lnTo>
                    <a:lnTo>
                      <a:pt x="404" y="4299"/>
                    </a:lnTo>
                    <a:lnTo>
                      <a:pt x="399" y="4302"/>
                    </a:lnTo>
                    <a:lnTo>
                      <a:pt x="393" y="4307"/>
                    </a:lnTo>
                    <a:lnTo>
                      <a:pt x="383" y="4319"/>
                    </a:lnTo>
                    <a:lnTo>
                      <a:pt x="372" y="4334"/>
                    </a:lnTo>
                    <a:lnTo>
                      <a:pt x="362" y="4351"/>
                    </a:lnTo>
                    <a:lnTo>
                      <a:pt x="354" y="4371"/>
                    </a:lnTo>
                    <a:lnTo>
                      <a:pt x="349" y="4391"/>
                    </a:lnTo>
                    <a:lnTo>
                      <a:pt x="351" y="4409"/>
                    </a:lnTo>
                    <a:lnTo>
                      <a:pt x="359" y="4426"/>
                    </a:lnTo>
                    <a:lnTo>
                      <a:pt x="362" y="4427"/>
                    </a:lnTo>
                    <a:lnTo>
                      <a:pt x="367" y="4436"/>
                    </a:lnTo>
                    <a:lnTo>
                      <a:pt x="376" y="4446"/>
                    </a:lnTo>
                    <a:lnTo>
                      <a:pt x="384" y="4456"/>
                    </a:lnTo>
                    <a:lnTo>
                      <a:pt x="389" y="4464"/>
                    </a:lnTo>
                    <a:lnTo>
                      <a:pt x="393" y="4469"/>
                    </a:lnTo>
                    <a:lnTo>
                      <a:pt x="389" y="4471"/>
                    </a:lnTo>
                    <a:lnTo>
                      <a:pt x="383" y="4477"/>
                    </a:lnTo>
                    <a:lnTo>
                      <a:pt x="374" y="4486"/>
                    </a:lnTo>
                    <a:lnTo>
                      <a:pt x="364" y="4494"/>
                    </a:lnTo>
                    <a:lnTo>
                      <a:pt x="354" y="4503"/>
                    </a:lnTo>
                    <a:lnTo>
                      <a:pt x="346" y="4511"/>
                    </a:lnTo>
                    <a:lnTo>
                      <a:pt x="339" y="4514"/>
                    </a:lnTo>
                    <a:lnTo>
                      <a:pt x="336" y="4516"/>
                    </a:lnTo>
                    <a:lnTo>
                      <a:pt x="327" y="4519"/>
                    </a:lnTo>
                    <a:lnTo>
                      <a:pt x="316" y="4526"/>
                    </a:lnTo>
                    <a:lnTo>
                      <a:pt x="304" y="4533"/>
                    </a:lnTo>
                    <a:lnTo>
                      <a:pt x="292" y="4539"/>
                    </a:lnTo>
                    <a:lnTo>
                      <a:pt x="287" y="4544"/>
                    </a:lnTo>
                    <a:lnTo>
                      <a:pt x="282" y="4544"/>
                    </a:lnTo>
                    <a:lnTo>
                      <a:pt x="271" y="4543"/>
                    </a:lnTo>
                    <a:lnTo>
                      <a:pt x="254" y="4543"/>
                    </a:lnTo>
                    <a:lnTo>
                      <a:pt x="234" y="4541"/>
                    </a:lnTo>
                    <a:lnTo>
                      <a:pt x="210" y="4541"/>
                    </a:lnTo>
                    <a:lnTo>
                      <a:pt x="185" y="4541"/>
                    </a:lnTo>
                    <a:lnTo>
                      <a:pt x="162" y="4543"/>
                    </a:lnTo>
                    <a:lnTo>
                      <a:pt x="140" y="4544"/>
                    </a:lnTo>
                    <a:lnTo>
                      <a:pt x="124" y="4548"/>
                    </a:lnTo>
                    <a:lnTo>
                      <a:pt x="112" y="4554"/>
                    </a:lnTo>
                    <a:lnTo>
                      <a:pt x="107" y="4561"/>
                    </a:lnTo>
                    <a:lnTo>
                      <a:pt x="104" y="4563"/>
                    </a:lnTo>
                    <a:lnTo>
                      <a:pt x="95" y="4569"/>
                    </a:lnTo>
                    <a:lnTo>
                      <a:pt x="85" y="4579"/>
                    </a:lnTo>
                    <a:lnTo>
                      <a:pt x="77" y="4593"/>
                    </a:lnTo>
                    <a:lnTo>
                      <a:pt x="72" y="4613"/>
                    </a:lnTo>
                    <a:lnTo>
                      <a:pt x="70" y="4614"/>
                    </a:lnTo>
                    <a:lnTo>
                      <a:pt x="65" y="4618"/>
                    </a:lnTo>
                    <a:lnTo>
                      <a:pt x="60" y="4626"/>
                    </a:lnTo>
                    <a:lnTo>
                      <a:pt x="57" y="4636"/>
                    </a:lnTo>
                    <a:lnTo>
                      <a:pt x="55" y="4648"/>
                    </a:lnTo>
                    <a:lnTo>
                      <a:pt x="62" y="4661"/>
                    </a:lnTo>
                    <a:lnTo>
                      <a:pt x="63" y="4663"/>
                    </a:lnTo>
                    <a:lnTo>
                      <a:pt x="67" y="4666"/>
                    </a:lnTo>
                    <a:lnTo>
                      <a:pt x="74" y="4671"/>
                    </a:lnTo>
                    <a:lnTo>
                      <a:pt x="85" y="4676"/>
                    </a:lnTo>
                    <a:lnTo>
                      <a:pt x="100" y="4683"/>
                    </a:lnTo>
                    <a:lnTo>
                      <a:pt x="119" y="4690"/>
                    </a:lnTo>
                    <a:lnTo>
                      <a:pt x="144" y="4696"/>
                    </a:lnTo>
                    <a:lnTo>
                      <a:pt x="172" y="4701"/>
                    </a:lnTo>
                    <a:lnTo>
                      <a:pt x="207" y="4705"/>
                    </a:lnTo>
                    <a:lnTo>
                      <a:pt x="249" y="4706"/>
                    </a:lnTo>
                    <a:lnTo>
                      <a:pt x="296" y="4706"/>
                    </a:lnTo>
                    <a:lnTo>
                      <a:pt x="349" y="4703"/>
                    </a:lnTo>
                    <a:lnTo>
                      <a:pt x="411" y="4696"/>
                    </a:lnTo>
                    <a:lnTo>
                      <a:pt x="479" y="4686"/>
                    </a:lnTo>
                    <a:lnTo>
                      <a:pt x="551" y="4678"/>
                    </a:lnTo>
                    <a:lnTo>
                      <a:pt x="553" y="4713"/>
                    </a:lnTo>
                    <a:lnTo>
                      <a:pt x="558" y="4713"/>
                    </a:lnTo>
                    <a:lnTo>
                      <a:pt x="570" y="4716"/>
                    </a:lnTo>
                    <a:lnTo>
                      <a:pt x="586" y="4718"/>
                    </a:lnTo>
                    <a:lnTo>
                      <a:pt x="605" y="4720"/>
                    </a:lnTo>
                    <a:lnTo>
                      <a:pt x="620" y="4720"/>
                    </a:lnTo>
                    <a:lnTo>
                      <a:pt x="623" y="4723"/>
                    </a:lnTo>
                    <a:lnTo>
                      <a:pt x="628" y="4730"/>
                    </a:lnTo>
                    <a:lnTo>
                      <a:pt x="636" y="4740"/>
                    </a:lnTo>
                    <a:lnTo>
                      <a:pt x="645" y="4751"/>
                    </a:lnTo>
                    <a:lnTo>
                      <a:pt x="653" y="4765"/>
                    </a:lnTo>
                    <a:lnTo>
                      <a:pt x="660" y="4776"/>
                    </a:lnTo>
                    <a:lnTo>
                      <a:pt x="665" y="4786"/>
                    </a:lnTo>
                    <a:lnTo>
                      <a:pt x="663" y="4790"/>
                    </a:lnTo>
                    <a:lnTo>
                      <a:pt x="658" y="4801"/>
                    </a:lnTo>
                    <a:lnTo>
                      <a:pt x="653" y="4818"/>
                    </a:lnTo>
                    <a:lnTo>
                      <a:pt x="645" y="4840"/>
                    </a:lnTo>
                    <a:lnTo>
                      <a:pt x="638" y="4863"/>
                    </a:lnTo>
                    <a:lnTo>
                      <a:pt x="630" y="4888"/>
                    </a:lnTo>
                    <a:lnTo>
                      <a:pt x="623" y="4912"/>
                    </a:lnTo>
                    <a:lnTo>
                      <a:pt x="620" y="4933"/>
                    </a:lnTo>
                    <a:lnTo>
                      <a:pt x="616" y="4950"/>
                    </a:lnTo>
                    <a:lnTo>
                      <a:pt x="618" y="4963"/>
                    </a:lnTo>
                    <a:lnTo>
                      <a:pt x="616" y="4965"/>
                    </a:lnTo>
                    <a:lnTo>
                      <a:pt x="613" y="4973"/>
                    </a:lnTo>
                    <a:lnTo>
                      <a:pt x="608" y="4985"/>
                    </a:lnTo>
                    <a:lnTo>
                      <a:pt x="605" y="5004"/>
                    </a:lnTo>
                    <a:lnTo>
                      <a:pt x="605" y="5025"/>
                    </a:lnTo>
                    <a:lnTo>
                      <a:pt x="608" y="5054"/>
                    </a:lnTo>
                    <a:lnTo>
                      <a:pt x="610" y="5055"/>
                    </a:lnTo>
                    <a:lnTo>
                      <a:pt x="611" y="5057"/>
                    </a:lnTo>
                    <a:lnTo>
                      <a:pt x="618" y="5062"/>
                    </a:lnTo>
                    <a:lnTo>
                      <a:pt x="626" y="5067"/>
                    </a:lnTo>
                    <a:lnTo>
                      <a:pt x="641" y="5072"/>
                    </a:lnTo>
                    <a:lnTo>
                      <a:pt x="660" y="5075"/>
                    </a:lnTo>
                    <a:lnTo>
                      <a:pt x="687" y="5079"/>
                    </a:lnTo>
                    <a:lnTo>
                      <a:pt x="722" y="5079"/>
                    </a:lnTo>
                    <a:lnTo>
                      <a:pt x="763" y="5077"/>
                    </a:lnTo>
                    <a:lnTo>
                      <a:pt x="768" y="5077"/>
                    </a:lnTo>
                    <a:lnTo>
                      <a:pt x="780" y="5075"/>
                    </a:lnTo>
                    <a:lnTo>
                      <a:pt x="797" y="5074"/>
                    </a:lnTo>
                    <a:lnTo>
                      <a:pt x="818" y="5069"/>
                    </a:lnTo>
                    <a:lnTo>
                      <a:pt x="844" y="5062"/>
                    </a:lnTo>
                    <a:lnTo>
                      <a:pt x="870" y="5052"/>
                    </a:lnTo>
                    <a:lnTo>
                      <a:pt x="897" y="5039"/>
                    </a:lnTo>
                    <a:lnTo>
                      <a:pt x="922" y="5022"/>
                    </a:lnTo>
                    <a:lnTo>
                      <a:pt x="945" y="5002"/>
                    </a:lnTo>
                    <a:lnTo>
                      <a:pt x="962" y="4975"/>
                    </a:lnTo>
                    <a:lnTo>
                      <a:pt x="964" y="4972"/>
                    </a:lnTo>
                    <a:lnTo>
                      <a:pt x="965" y="4962"/>
                    </a:lnTo>
                    <a:lnTo>
                      <a:pt x="967" y="4947"/>
                    </a:lnTo>
                    <a:lnTo>
                      <a:pt x="967" y="4923"/>
                    </a:lnTo>
                    <a:lnTo>
                      <a:pt x="965" y="4895"/>
                    </a:lnTo>
                    <a:lnTo>
                      <a:pt x="960" y="4862"/>
                    </a:lnTo>
                    <a:lnTo>
                      <a:pt x="962" y="4857"/>
                    </a:lnTo>
                    <a:lnTo>
                      <a:pt x="964" y="4843"/>
                    </a:lnTo>
                    <a:lnTo>
                      <a:pt x="965" y="4826"/>
                    </a:lnTo>
                    <a:lnTo>
                      <a:pt x="965" y="4808"/>
                    </a:lnTo>
                    <a:lnTo>
                      <a:pt x="967" y="4793"/>
                    </a:lnTo>
                    <a:lnTo>
                      <a:pt x="969" y="4783"/>
                    </a:lnTo>
                    <a:lnTo>
                      <a:pt x="972" y="4781"/>
                    </a:lnTo>
                    <a:lnTo>
                      <a:pt x="980" y="4776"/>
                    </a:lnTo>
                    <a:lnTo>
                      <a:pt x="991" y="4770"/>
                    </a:lnTo>
                    <a:lnTo>
                      <a:pt x="1002" y="4760"/>
                    </a:lnTo>
                    <a:lnTo>
                      <a:pt x="1011" y="4748"/>
                    </a:lnTo>
                    <a:lnTo>
                      <a:pt x="1014" y="4733"/>
                    </a:lnTo>
                    <a:lnTo>
                      <a:pt x="1014" y="4730"/>
                    </a:lnTo>
                    <a:lnTo>
                      <a:pt x="1016" y="4720"/>
                    </a:lnTo>
                    <a:lnTo>
                      <a:pt x="1017" y="4706"/>
                    </a:lnTo>
                    <a:lnTo>
                      <a:pt x="1017" y="4691"/>
                    </a:lnTo>
                    <a:lnTo>
                      <a:pt x="1014" y="4676"/>
                    </a:lnTo>
                    <a:lnTo>
                      <a:pt x="1007" y="4661"/>
                    </a:lnTo>
                    <a:lnTo>
                      <a:pt x="997" y="4651"/>
                    </a:lnTo>
                    <a:lnTo>
                      <a:pt x="996" y="4648"/>
                    </a:lnTo>
                    <a:lnTo>
                      <a:pt x="992" y="4636"/>
                    </a:lnTo>
                    <a:lnTo>
                      <a:pt x="987" y="4619"/>
                    </a:lnTo>
                    <a:lnTo>
                      <a:pt x="982" y="4598"/>
                    </a:lnTo>
                    <a:lnTo>
                      <a:pt x="975" y="4573"/>
                    </a:lnTo>
                    <a:lnTo>
                      <a:pt x="972" y="4544"/>
                    </a:lnTo>
                    <a:lnTo>
                      <a:pt x="969" y="4514"/>
                    </a:lnTo>
                    <a:lnTo>
                      <a:pt x="967" y="4482"/>
                    </a:lnTo>
                    <a:lnTo>
                      <a:pt x="970" y="4452"/>
                    </a:lnTo>
                    <a:lnTo>
                      <a:pt x="972" y="4447"/>
                    </a:lnTo>
                    <a:lnTo>
                      <a:pt x="975" y="4434"/>
                    </a:lnTo>
                    <a:lnTo>
                      <a:pt x="982" y="4412"/>
                    </a:lnTo>
                    <a:lnTo>
                      <a:pt x="991" y="4384"/>
                    </a:lnTo>
                    <a:lnTo>
                      <a:pt x="1001" y="4347"/>
                    </a:lnTo>
                    <a:lnTo>
                      <a:pt x="1011" y="4305"/>
                    </a:lnTo>
                    <a:lnTo>
                      <a:pt x="1021" y="4257"/>
                    </a:lnTo>
                    <a:lnTo>
                      <a:pt x="1031" y="4205"/>
                    </a:lnTo>
                    <a:lnTo>
                      <a:pt x="1037" y="4148"/>
                    </a:lnTo>
                    <a:lnTo>
                      <a:pt x="1044" y="4088"/>
                    </a:lnTo>
                    <a:lnTo>
                      <a:pt x="1047" y="4025"/>
                    </a:lnTo>
                    <a:lnTo>
                      <a:pt x="1047" y="3960"/>
                    </a:lnTo>
                    <a:lnTo>
                      <a:pt x="1044" y="3893"/>
                    </a:lnTo>
                    <a:lnTo>
                      <a:pt x="1036" y="3826"/>
                    </a:lnTo>
                    <a:lnTo>
                      <a:pt x="1039" y="3766"/>
                    </a:lnTo>
                    <a:lnTo>
                      <a:pt x="1039" y="3759"/>
                    </a:lnTo>
                    <a:lnTo>
                      <a:pt x="1041" y="3741"/>
                    </a:lnTo>
                    <a:lnTo>
                      <a:pt x="1041" y="3714"/>
                    </a:lnTo>
                    <a:lnTo>
                      <a:pt x="1042" y="3678"/>
                    </a:lnTo>
                    <a:lnTo>
                      <a:pt x="1042" y="3634"/>
                    </a:lnTo>
                    <a:lnTo>
                      <a:pt x="1042" y="3584"/>
                    </a:lnTo>
                    <a:lnTo>
                      <a:pt x="1044" y="3531"/>
                    </a:lnTo>
                    <a:lnTo>
                      <a:pt x="1044" y="3472"/>
                    </a:lnTo>
                    <a:lnTo>
                      <a:pt x="1042" y="3415"/>
                    </a:lnTo>
                    <a:lnTo>
                      <a:pt x="1042" y="3357"/>
                    </a:lnTo>
                    <a:lnTo>
                      <a:pt x="1041" y="3298"/>
                    </a:lnTo>
                    <a:lnTo>
                      <a:pt x="1039" y="3245"/>
                    </a:lnTo>
                    <a:lnTo>
                      <a:pt x="1036" y="3195"/>
                    </a:lnTo>
                    <a:lnTo>
                      <a:pt x="1032" y="3151"/>
                    </a:lnTo>
                    <a:lnTo>
                      <a:pt x="1026" y="3013"/>
                    </a:lnTo>
                    <a:lnTo>
                      <a:pt x="1027" y="3008"/>
                    </a:lnTo>
                    <a:lnTo>
                      <a:pt x="1029" y="2991"/>
                    </a:lnTo>
                    <a:lnTo>
                      <a:pt x="1031" y="2968"/>
                    </a:lnTo>
                    <a:lnTo>
                      <a:pt x="1034" y="2936"/>
                    </a:lnTo>
                    <a:lnTo>
                      <a:pt x="1036" y="2899"/>
                    </a:lnTo>
                    <a:lnTo>
                      <a:pt x="1039" y="2859"/>
                    </a:lnTo>
                    <a:lnTo>
                      <a:pt x="1039" y="2816"/>
                    </a:lnTo>
                    <a:lnTo>
                      <a:pt x="1039" y="2772"/>
                    </a:lnTo>
                    <a:lnTo>
                      <a:pt x="1036" y="2729"/>
                    </a:lnTo>
                    <a:lnTo>
                      <a:pt x="1032" y="2689"/>
                    </a:lnTo>
                    <a:lnTo>
                      <a:pt x="1024" y="2652"/>
                    </a:lnTo>
                    <a:lnTo>
                      <a:pt x="1027" y="2590"/>
                    </a:lnTo>
                    <a:lnTo>
                      <a:pt x="1032" y="2589"/>
                    </a:lnTo>
                    <a:lnTo>
                      <a:pt x="1046" y="2587"/>
                    </a:lnTo>
                    <a:lnTo>
                      <a:pt x="1066" y="2582"/>
                    </a:lnTo>
                    <a:lnTo>
                      <a:pt x="1089" y="2575"/>
                    </a:lnTo>
                    <a:lnTo>
                      <a:pt x="1117" y="2569"/>
                    </a:lnTo>
                    <a:lnTo>
                      <a:pt x="1146" y="2560"/>
                    </a:lnTo>
                    <a:lnTo>
                      <a:pt x="1173" y="2552"/>
                    </a:lnTo>
                    <a:lnTo>
                      <a:pt x="1198" y="2544"/>
                    </a:lnTo>
                    <a:lnTo>
                      <a:pt x="1218" y="2535"/>
                    </a:lnTo>
                    <a:lnTo>
                      <a:pt x="1231" y="2525"/>
                    </a:lnTo>
                    <a:lnTo>
                      <a:pt x="1229" y="2522"/>
                    </a:lnTo>
                    <a:lnTo>
                      <a:pt x="1226" y="2508"/>
                    </a:lnTo>
                    <a:lnTo>
                      <a:pt x="1221" y="2490"/>
                    </a:lnTo>
                    <a:lnTo>
                      <a:pt x="1214" y="2467"/>
                    </a:lnTo>
                    <a:lnTo>
                      <a:pt x="1206" y="2440"/>
                    </a:lnTo>
                    <a:lnTo>
                      <a:pt x="1198" y="2410"/>
                    </a:lnTo>
                    <a:lnTo>
                      <a:pt x="1188" y="2378"/>
                    </a:lnTo>
                    <a:lnTo>
                      <a:pt x="1179" y="2348"/>
                    </a:lnTo>
                    <a:lnTo>
                      <a:pt x="1171" y="2318"/>
                    </a:lnTo>
                    <a:lnTo>
                      <a:pt x="1163" y="2291"/>
                    </a:lnTo>
                    <a:lnTo>
                      <a:pt x="1158" y="2270"/>
                    </a:lnTo>
                    <a:lnTo>
                      <a:pt x="1153" y="2253"/>
                    </a:lnTo>
                    <a:lnTo>
                      <a:pt x="1117" y="2113"/>
                    </a:lnTo>
                    <a:lnTo>
                      <a:pt x="1119" y="2109"/>
                    </a:lnTo>
                    <a:lnTo>
                      <a:pt x="1124" y="2099"/>
                    </a:lnTo>
                    <a:lnTo>
                      <a:pt x="1129" y="2084"/>
                    </a:lnTo>
                    <a:lnTo>
                      <a:pt x="1136" y="2068"/>
                    </a:lnTo>
                    <a:lnTo>
                      <a:pt x="1143" y="2051"/>
                    </a:lnTo>
                    <a:lnTo>
                      <a:pt x="1148" y="2036"/>
                    </a:lnTo>
                    <a:lnTo>
                      <a:pt x="1151" y="2024"/>
                    </a:lnTo>
                    <a:lnTo>
                      <a:pt x="1151" y="2021"/>
                    </a:lnTo>
                    <a:lnTo>
                      <a:pt x="1154" y="2014"/>
                    </a:lnTo>
                    <a:lnTo>
                      <a:pt x="1159" y="2002"/>
                    </a:lnTo>
                    <a:lnTo>
                      <a:pt x="1163" y="1989"/>
                    </a:lnTo>
                    <a:lnTo>
                      <a:pt x="1166" y="1979"/>
                    </a:lnTo>
                    <a:lnTo>
                      <a:pt x="1168" y="1971"/>
                    </a:lnTo>
                    <a:lnTo>
                      <a:pt x="1169" y="1966"/>
                    </a:lnTo>
                    <a:lnTo>
                      <a:pt x="1173" y="1954"/>
                    </a:lnTo>
                    <a:lnTo>
                      <a:pt x="1179" y="1934"/>
                    </a:lnTo>
                    <a:lnTo>
                      <a:pt x="1188" y="1911"/>
                    </a:lnTo>
                    <a:lnTo>
                      <a:pt x="1196" y="1882"/>
                    </a:lnTo>
                    <a:lnTo>
                      <a:pt x="1206" y="1852"/>
                    </a:lnTo>
                    <a:lnTo>
                      <a:pt x="1214" y="1822"/>
                    </a:lnTo>
                    <a:lnTo>
                      <a:pt x="1223" y="1794"/>
                    </a:lnTo>
                    <a:lnTo>
                      <a:pt x="1229" y="1767"/>
                    </a:lnTo>
                    <a:lnTo>
                      <a:pt x="1234" y="1744"/>
                    </a:lnTo>
                    <a:lnTo>
                      <a:pt x="1234" y="1739"/>
                    </a:lnTo>
                    <a:lnTo>
                      <a:pt x="1238" y="1727"/>
                    </a:lnTo>
                    <a:lnTo>
                      <a:pt x="1243" y="1705"/>
                    </a:lnTo>
                    <a:lnTo>
                      <a:pt x="1248" y="1680"/>
                    </a:lnTo>
                    <a:lnTo>
                      <a:pt x="1254" y="1648"/>
                    </a:lnTo>
                    <a:lnTo>
                      <a:pt x="1261" y="1615"/>
                    </a:lnTo>
                    <a:lnTo>
                      <a:pt x="1266" y="1578"/>
                    </a:lnTo>
                    <a:lnTo>
                      <a:pt x="1271" y="1540"/>
                    </a:lnTo>
                    <a:lnTo>
                      <a:pt x="1274" y="1501"/>
                    </a:lnTo>
                    <a:lnTo>
                      <a:pt x="1276" y="1465"/>
                    </a:lnTo>
                    <a:lnTo>
                      <a:pt x="1274" y="1431"/>
                    </a:lnTo>
                    <a:lnTo>
                      <a:pt x="1271" y="1401"/>
                    </a:lnTo>
                    <a:lnTo>
                      <a:pt x="1264" y="1376"/>
                    </a:lnTo>
                    <a:lnTo>
                      <a:pt x="1264" y="1373"/>
                    </a:lnTo>
                    <a:lnTo>
                      <a:pt x="1263" y="1363"/>
                    </a:lnTo>
                    <a:lnTo>
                      <a:pt x="1259" y="1351"/>
                    </a:lnTo>
                    <a:lnTo>
                      <a:pt x="1256" y="1338"/>
                    </a:lnTo>
                    <a:lnTo>
                      <a:pt x="1253" y="1324"/>
                    </a:lnTo>
                    <a:lnTo>
                      <a:pt x="1253" y="1319"/>
                    </a:lnTo>
                    <a:lnTo>
                      <a:pt x="1251" y="1306"/>
                    </a:lnTo>
                    <a:lnTo>
                      <a:pt x="1249" y="1286"/>
                    </a:lnTo>
                    <a:lnTo>
                      <a:pt x="1248" y="1261"/>
                    </a:lnTo>
                    <a:lnTo>
                      <a:pt x="1246" y="1233"/>
                    </a:lnTo>
                    <a:lnTo>
                      <a:pt x="1244" y="1206"/>
                    </a:lnTo>
                    <a:lnTo>
                      <a:pt x="1243" y="1181"/>
                    </a:lnTo>
                    <a:lnTo>
                      <a:pt x="1239" y="1161"/>
                    </a:lnTo>
                    <a:lnTo>
                      <a:pt x="1238" y="1147"/>
                    </a:lnTo>
                    <a:lnTo>
                      <a:pt x="1238" y="1144"/>
                    </a:lnTo>
                    <a:lnTo>
                      <a:pt x="1236" y="1134"/>
                    </a:lnTo>
                    <a:lnTo>
                      <a:pt x="1234" y="1122"/>
                    </a:lnTo>
                    <a:lnTo>
                      <a:pt x="1231" y="1107"/>
                    </a:lnTo>
                    <a:lnTo>
                      <a:pt x="1231" y="1101"/>
                    </a:lnTo>
                    <a:lnTo>
                      <a:pt x="1231" y="1086"/>
                    </a:lnTo>
                    <a:lnTo>
                      <a:pt x="1231" y="1064"/>
                    </a:lnTo>
                    <a:lnTo>
                      <a:pt x="1229" y="1037"/>
                    </a:lnTo>
                    <a:lnTo>
                      <a:pt x="1228" y="1007"/>
                    </a:lnTo>
                    <a:lnTo>
                      <a:pt x="1224" y="977"/>
                    </a:lnTo>
                    <a:lnTo>
                      <a:pt x="1219" y="950"/>
                    </a:lnTo>
                    <a:lnTo>
                      <a:pt x="1211" y="929"/>
                    </a:lnTo>
                    <a:lnTo>
                      <a:pt x="1211" y="924"/>
                    </a:lnTo>
                    <a:lnTo>
                      <a:pt x="1208" y="912"/>
                    </a:lnTo>
                    <a:lnTo>
                      <a:pt x="1201" y="895"/>
                    </a:lnTo>
                    <a:lnTo>
                      <a:pt x="1194" y="874"/>
                    </a:lnTo>
                    <a:lnTo>
                      <a:pt x="1184" y="850"/>
                    </a:lnTo>
                    <a:lnTo>
                      <a:pt x="1174" y="825"/>
                    </a:lnTo>
                    <a:lnTo>
                      <a:pt x="1163" y="802"/>
                    </a:lnTo>
                    <a:lnTo>
                      <a:pt x="1148" y="780"/>
                    </a:lnTo>
                    <a:lnTo>
                      <a:pt x="1132" y="762"/>
                    </a:lnTo>
                    <a:lnTo>
                      <a:pt x="1131" y="758"/>
                    </a:lnTo>
                    <a:lnTo>
                      <a:pt x="1121" y="753"/>
                    </a:lnTo>
                    <a:lnTo>
                      <a:pt x="1102" y="747"/>
                    </a:lnTo>
                    <a:lnTo>
                      <a:pt x="1079" y="742"/>
                    </a:lnTo>
                    <a:lnTo>
                      <a:pt x="1074" y="742"/>
                    </a:lnTo>
                    <a:lnTo>
                      <a:pt x="1062" y="740"/>
                    </a:lnTo>
                    <a:lnTo>
                      <a:pt x="1046" y="737"/>
                    </a:lnTo>
                    <a:lnTo>
                      <a:pt x="1026" y="737"/>
                    </a:lnTo>
                    <a:lnTo>
                      <a:pt x="1002" y="737"/>
                    </a:lnTo>
                    <a:lnTo>
                      <a:pt x="997" y="737"/>
                    </a:lnTo>
                    <a:lnTo>
                      <a:pt x="984" y="735"/>
                    </a:lnTo>
                    <a:lnTo>
                      <a:pt x="965" y="733"/>
                    </a:lnTo>
                    <a:lnTo>
                      <a:pt x="942" y="732"/>
                    </a:lnTo>
                    <a:lnTo>
                      <a:pt x="915" y="730"/>
                    </a:lnTo>
                    <a:lnTo>
                      <a:pt x="887" y="728"/>
                    </a:lnTo>
                    <a:lnTo>
                      <a:pt x="862" y="728"/>
                    </a:lnTo>
                    <a:lnTo>
                      <a:pt x="839" y="728"/>
                    </a:lnTo>
                    <a:lnTo>
                      <a:pt x="820" y="730"/>
                    </a:lnTo>
                    <a:lnTo>
                      <a:pt x="817" y="728"/>
                    </a:lnTo>
                    <a:lnTo>
                      <a:pt x="810" y="723"/>
                    </a:lnTo>
                    <a:lnTo>
                      <a:pt x="802" y="717"/>
                    </a:lnTo>
                    <a:lnTo>
                      <a:pt x="792" y="707"/>
                    </a:lnTo>
                    <a:lnTo>
                      <a:pt x="782" y="695"/>
                    </a:lnTo>
                    <a:lnTo>
                      <a:pt x="780" y="692"/>
                    </a:lnTo>
                    <a:lnTo>
                      <a:pt x="775" y="683"/>
                    </a:lnTo>
                    <a:lnTo>
                      <a:pt x="768" y="673"/>
                    </a:lnTo>
                    <a:lnTo>
                      <a:pt x="758" y="665"/>
                    </a:lnTo>
                    <a:lnTo>
                      <a:pt x="750" y="661"/>
                    </a:lnTo>
                    <a:lnTo>
                      <a:pt x="742" y="663"/>
                    </a:lnTo>
                    <a:lnTo>
                      <a:pt x="740" y="661"/>
                    </a:lnTo>
                    <a:lnTo>
                      <a:pt x="737" y="653"/>
                    </a:lnTo>
                    <a:lnTo>
                      <a:pt x="732" y="641"/>
                    </a:lnTo>
                    <a:lnTo>
                      <a:pt x="725" y="628"/>
                    </a:lnTo>
                    <a:lnTo>
                      <a:pt x="720" y="615"/>
                    </a:lnTo>
                    <a:lnTo>
                      <a:pt x="718" y="605"/>
                    </a:lnTo>
                    <a:lnTo>
                      <a:pt x="718" y="601"/>
                    </a:lnTo>
                    <a:lnTo>
                      <a:pt x="722" y="593"/>
                    </a:lnTo>
                    <a:lnTo>
                      <a:pt x="725" y="580"/>
                    </a:lnTo>
                    <a:lnTo>
                      <a:pt x="730" y="565"/>
                    </a:lnTo>
                    <a:lnTo>
                      <a:pt x="732" y="548"/>
                    </a:lnTo>
                    <a:lnTo>
                      <a:pt x="732" y="531"/>
                    </a:lnTo>
                    <a:lnTo>
                      <a:pt x="733" y="518"/>
                    </a:lnTo>
                    <a:lnTo>
                      <a:pt x="735" y="516"/>
                    </a:lnTo>
                    <a:lnTo>
                      <a:pt x="742" y="509"/>
                    </a:lnTo>
                    <a:lnTo>
                      <a:pt x="748" y="499"/>
                    </a:lnTo>
                    <a:lnTo>
                      <a:pt x="755" y="486"/>
                    </a:lnTo>
                    <a:lnTo>
                      <a:pt x="758" y="468"/>
                    </a:lnTo>
                    <a:lnTo>
                      <a:pt x="760" y="464"/>
                    </a:lnTo>
                    <a:lnTo>
                      <a:pt x="763" y="458"/>
                    </a:lnTo>
                    <a:lnTo>
                      <a:pt x="767" y="446"/>
                    </a:lnTo>
                    <a:lnTo>
                      <a:pt x="772" y="433"/>
                    </a:lnTo>
                    <a:lnTo>
                      <a:pt x="775" y="418"/>
                    </a:lnTo>
                    <a:lnTo>
                      <a:pt x="778" y="404"/>
                    </a:lnTo>
                    <a:lnTo>
                      <a:pt x="780" y="389"/>
                    </a:lnTo>
                    <a:lnTo>
                      <a:pt x="780" y="378"/>
                    </a:lnTo>
                    <a:lnTo>
                      <a:pt x="775" y="371"/>
                    </a:lnTo>
                    <a:lnTo>
                      <a:pt x="767" y="368"/>
                    </a:lnTo>
                    <a:lnTo>
                      <a:pt x="753" y="369"/>
                    </a:lnTo>
                    <a:lnTo>
                      <a:pt x="753" y="366"/>
                    </a:lnTo>
                    <a:lnTo>
                      <a:pt x="755" y="356"/>
                    </a:lnTo>
                    <a:lnTo>
                      <a:pt x="758" y="342"/>
                    </a:lnTo>
                    <a:lnTo>
                      <a:pt x="760" y="327"/>
                    </a:lnTo>
                    <a:lnTo>
                      <a:pt x="763" y="314"/>
                    </a:lnTo>
                    <a:lnTo>
                      <a:pt x="765" y="302"/>
                    </a:lnTo>
                    <a:lnTo>
                      <a:pt x="767" y="276"/>
                    </a:lnTo>
                    <a:lnTo>
                      <a:pt x="768" y="271"/>
                    </a:lnTo>
                    <a:lnTo>
                      <a:pt x="768" y="257"/>
                    </a:lnTo>
                    <a:lnTo>
                      <a:pt x="770" y="239"/>
                    </a:lnTo>
                    <a:lnTo>
                      <a:pt x="768" y="217"/>
                    </a:lnTo>
                    <a:lnTo>
                      <a:pt x="762" y="197"/>
                    </a:lnTo>
                    <a:lnTo>
                      <a:pt x="767" y="197"/>
                    </a:lnTo>
                    <a:lnTo>
                      <a:pt x="767" y="194"/>
                    </a:lnTo>
                    <a:lnTo>
                      <a:pt x="763" y="182"/>
                    </a:lnTo>
                    <a:lnTo>
                      <a:pt x="757" y="167"/>
                    </a:lnTo>
                    <a:lnTo>
                      <a:pt x="742" y="149"/>
                    </a:lnTo>
                    <a:lnTo>
                      <a:pt x="733" y="135"/>
                    </a:lnTo>
                    <a:lnTo>
                      <a:pt x="732" y="132"/>
                    </a:lnTo>
                    <a:lnTo>
                      <a:pt x="730" y="124"/>
                    </a:lnTo>
                    <a:lnTo>
                      <a:pt x="725" y="114"/>
                    </a:lnTo>
                    <a:lnTo>
                      <a:pt x="717" y="107"/>
                    </a:lnTo>
                    <a:lnTo>
                      <a:pt x="715" y="105"/>
                    </a:lnTo>
                    <a:lnTo>
                      <a:pt x="715" y="104"/>
                    </a:lnTo>
                    <a:lnTo>
                      <a:pt x="712" y="100"/>
                    </a:lnTo>
                    <a:lnTo>
                      <a:pt x="710" y="95"/>
                    </a:lnTo>
                    <a:lnTo>
                      <a:pt x="707" y="92"/>
                    </a:lnTo>
                    <a:lnTo>
                      <a:pt x="705" y="89"/>
                    </a:lnTo>
                    <a:lnTo>
                      <a:pt x="702" y="85"/>
                    </a:lnTo>
                    <a:lnTo>
                      <a:pt x="698" y="84"/>
                    </a:lnTo>
                    <a:lnTo>
                      <a:pt x="698" y="82"/>
                    </a:lnTo>
                    <a:lnTo>
                      <a:pt x="697" y="80"/>
                    </a:lnTo>
                    <a:lnTo>
                      <a:pt x="695" y="79"/>
                    </a:lnTo>
                    <a:lnTo>
                      <a:pt x="693" y="77"/>
                    </a:lnTo>
                    <a:lnTo>
                      <a:pt x="692" y="74"/>
                    </a:lnTo>
                    <a:lnTo>
                      <a:pt x="688" y="72"/>
                    </a:lnTo>
                    <a:lnTo>
                      <a:pt x="687" y="70"/>
                    </a:lnTo>
                    <a:lnTo>
                      <a:pt x="683" y="70"/>
                    </a:lnTo>
                    <a:lnTo>
                      <a:pt x="682" y="70"/>
                    </a:lnTo>
                    <a:lnTo>
                      <a:pt x="680" y="74"/>
                    </a:lnTo>
                    <a:lnTo>
                      <a:pt x="680" y="79"/>
                    </a:lnTo>
                    <a:lnTo>
                      <a:pt x="678" y="75"/>
                    </a:lnTo>
                    <a:lnTo>
                      <a:pt x="673" y="67"/>
                    </a:lnTo>
                    <a:lnTo>
                      <a:pt x="663" y="55"/>
                    </a:lnTo>
                    <a:lnTo>
                      <a:pt x="648" y="40"/>
                    </a:lnTo>
                    <a:lnTo>
                      <a:pt x="628" y="25"/>
                    </a:lnTo>
                    <a:lnTo>
                      <a:pt x="628" y="39"/>
                    </a:lnTo>
                    <a:lnTo>
                      <a:pt x="625" y="37"/>
                    </a:lnTo>
                    <a:lnTo>
                      <a:pt x="618" y="30"/>
                    </a:lnTo>
                    <a:lnTo>
                      <a:pt x="608" y="24"/>
                    </a:lnTo>
                    <a:lnTo>
                      <a:pt x="595" y="18"/>
                    </a:lnTo>
                    <a:lnTo>
                      <a:pt x="578" y="17"/>
                    </a:lnTo>
                    <a:lnTo>
                      <a:pt x="575" y="15"/>
                    </a:lnTo>
                    <a:lnTo>
                      <a:pt x="568" y="12"/>
                    </a:lnTo>
                    <a:lnTo>
                      <a:pt x="560" y="10"/>
                    </a:lnTo>
                    <a:lnTo>
                      <a:pt x="551" y="10"/>
                    </a:lnTo>
                    <a:lnTo>
                      <a:pt x="543" y="17"/>
                    </a:lnTo>
                    <a:lnTo>
                      <a:pt x="533" y="18"/>
                    </a:lnTo>
                    <a:lnTo>
                      <a:pt x="523" y="5"/>
                    </a:lnTo>
                    <a:lnTo>
                      <a:pt x="516" y="13"/>
                    </a:lnTo>
                    <a:lnTo>
                      <a:pt x="518" y="0"/>
                    </a:lnTo>
                    <a:lnTo>
                      <a:pt x="514" y="2"/>
                    </a:lnTo>
                    <a:lnTo>
                      <a:pt x="504" y="5"/>
                    </a:lnTo>
                    <a:lnTo>
                      <a:pt x="493" y="12"/>
                    </a:lnTo>
                    <a:lnTo>
                      <a:pt x="479" y="20"/>
                    </a:lnTo>
                    <a:lnTo>
                      <a:pt x="469" y="27"/>
                    </a:lnTo>
                    <a:lnTo>
                      <a:pt x="463" y="34"/>
                    </a:lnTo>
                    <a:lnTo>
                      <a:pt x="459" y="35"/>
                    </a:lnTo>
                    <a:lnTo>
                      <a:pt x="451" y="37"/>
                    </a:lnTo>
                    <a:lnTo>
                      <a:pt x="441" y="42"/>
                    </a:lnTo>
                    <a:lnTo>
                      <a:pt x="433" y="45"/>
                    </a:lnTo>
                    <a:lnTo>
                      <a:pt x="431" y="49"/>
                    </a:lnTo>
                    <a:lnTo>
                      <a:pt x="428" y="50"/>
                    </a:lnTo>
                    <a:lnTo>
                      <a:pt x="419" y="52"/>
                    </a:lnTo>
                    <a:lnTo>
                      <a:pt x="408" y="57"/>
                    </a:lnTo>
                    <a:lnTo>
                      <a:pt x="399" y="64"/>
                    </a:lnTo>
                    <a:lnTo>
                      <a:pt x="396" y="65"/>
                    </a:lnTo>
                    <a:lnTo>
                      <a:pt x="388" y="70"/>
                    </a:lnTo>
                    <a:lnTo>
                      <a:pt x="378" y="77"/>
                    </a:lnTo>
                    <a:lnTo>
                      <a:pt x="366" y="87"/>
                    </a:lnTo>
                    <a:lnTo>
                      <a:pt x="354" y="100"/>
                    </a:lnTo>
                    <a:lnTo>
                      <a:pt x="346" y="115"/>
                    </a:lnTo>
                    <a:lnTo>
                      <a:pt x="344" y="119"/>
                    </a:lnTo>
                    <a:lnTo>
                      <a:pt x="337" y="127"/>
                    </a:lnTo>
                    <a:lnTo>
                      <a:pt x="329" y="140"/>
                    </a:lnTo>
                    <a:lnTo>
                      <a:pt x="319" y="159"/>
                    </a:lnTo>
                    <a:lnTo>
                      <a:pt x="312" y="182"/>
                    </a:lnTo>
                    <a:lnTo>
                      <a:pt x="311" y="211"/>
                    </a:lnTo>
                    <a:lnTo>
                      <a:pt x="309" y="214"/>
                    </a:lnTo>
                    <a:lnTo>
                      <a:pt x="307" y="226"/>
                    </a:lnTo>
                    <a:lnTo>
                      <a:pt x="307" y="241"/>
                    </a:lnTo>
                    <a:lnTo>
                      <a:pt x="307" y="261"/>
                    </a:lnTo>
                    <a:lnTo>
                      <a:pt x="311" y="284"/>
                    </a:lnTo>
                    <a:lnTo>
                      <a:pt x="317" y="309"/>
                    </a:lnTo>
                    <a:lnTo>
                      <a:pt x="317" y="314"/>
                    </a:lnTo>
                    <a:lnTo>
                      <a:pt x="319" y="324"/>
                    </a:lnTo>
                    <a:lnTo>
                      <a:pt x="321" y="339"/>
                    </a:lnTo>
                    <a:lnTo>
                      <a:pt x="324" y="354"/>
                    </a:lnTo>
                    <a:lnTo>
                      <a:pt x="327" y="371"/>
                    </a:lnTo>
                    <a:lnTo>
                      <a:pt x="331" y="383"/>
                    </a:lnTo>
                    <a:lnTo>
                      <a:pt x="329" y="383"/>
                    </a:lnTo>
                    <a:lnTo>
                      <a:pt x="326" y="379"/>
                    </a:lnTo>
                    <a:lnTo>
                      <a:pt x="321" y="378"/>
                    </a:lnTo>
                    <a:lnTo>
                      <a:pt x="316" y="376"/>
                    </a:lnTo>
                    <a:lnTo>
                      <a:pt x="309" y="374"/>
                    </a:lnTo>
                    <a:lnTo>
                      <a:pt x="302" y="376"/>
                    </a:lnTo>
                    <a:lnTo>
                      <a:pt x="297" y="379"/>
                    </a:lnTo>
                    <a:lnTo>
                      <a:pt x="294" y="386"/>
                    </a:lnTo>
                    <a:lnTo>
                      <a:pt x="291" y="398"/>
                    </a:lnTo>
                    <a:lnTo>
                      <a:pt x="292" y="414"/>
                    </a:lnTo>
                    <a:lnTo>
                      <a:pt x="296" y="436"/>
                    </a:lnTo>
                    <a:lnTo>
                      <a:pt x="304" y="464"/>
                    </a:lnTo>
                    <a:lnTo>
                      <a:pt x="312" y="489"/>
                    </a:lnTo>
                    <a:lnTo>
                      <a:pt x="312" y="493"/>
                    </a:lnTo>
                    <a:lnTo>
                      <a:pt x="316" y="501"/>
                    </a:lnTo>
                    <a:lnTo>
                      <a:pt x="319" y="509"/>
                    </a:lnTo>
                    <a:lnTo>
                      <a:pt x="326" y="518"/>
                    </a:lnTo>
                    <a:lnTo>
                      <a:pt x="336" y="521"/>
                    </a:lnTo>
                    <a:lnTo>
                      <a:pt x="347" y="518"/>
                    </a:lnTo>
                    <a:lnTo>
                      <a:pt x="349" y="523"/>
                    </a:lnTo>
                    <a:lnTo>
                      <a:pt x="352" y="536"/>
                    </a:lnTo>
                    <a:lnTo>
                      <a:pt x="359" y="556"/>
                    </a:lnTo>
                    <a:lnTo>
                      <a:pt x="369" y="581"/>
                    </a:lnTo>
                    <a:lnTo>
                      <a:pt x="386" y="608"/>
                    </a:lnTo>
                    <a:lnTo>
                      <a:pt x="408" y="636"/>
                    </a:lnTo>
                    <a:lnTo>
                      <a:pt x="429" y="708"/>
                    </a:lnTo>
                    <a:lnTo>
                      <a:pt x="428" y="712"/>
                    </a:lnTo>
                    <a:lnTo>
                      <a:pt x="424" y="720"/>
                    </a:lnTo>
                    <a:lnTo>
                      <a:pt x="419" y="732"/>
                    </a:lnTo>
                    <a:lnTo>
                      <a:pt x="414" y="745"/>
                    </a:lnTo>
                    <a:lnTo>
                      <a:pt x="409" y="762"/>
                    </a:lnTo>
                    <a:lnTo>
                      <a:pt x="408" y="777"/>
                    </a:lnTo>
                    <a:lnTo>
                      <a:pt x="408" y="780"/>
                    </a:lnTo>
                    <a:lnTo>
                      <a:pt x="404" y="788"/>
                    </a:lnTo>
                    <a:lnTo>
                      <a:pt x="403" y="802"/>
                    </a:lnTo>
                    <a:lnTo>
                      <a:pt x="399" y="815"/>
                    </a:lnTo>
                    <a:lnTo>
                      <a:pt x="398" y="828"/>
                    </a:lnTo>
                    <a:lnTo>
                      <a:pt x="398" y="837"/>
                    </a:lnTo>
                    <a:lnTo>
                      <a:pt x="394" y="840"/>
                    </a:lnTo>
                    <a:lnTo>
                      <a:pt x="384" y="848"/>
                    </a:lnTo>
                    <a:lnTo>
                      <a:pt x="371" y="862"/>
                    </a:lnTo>
                    <a:lnTo>
                      <a:pt x="354" y="884"/>
                    </a:lnTo>
                    <a:lnTo>
                      <a:pt x="336" y="912"/>
                    </a:lnTo>
                    <a:lnTo>
                      <a:pt x="309" y="939"/>
                    </a:lnTo>
                    <a:lnTo>
                      <a:pt x="306" y="940"/>
                    </a:lnTo>
                    <a:lnTo>
                      <a:pt x="296" y="947"/>
                    </a:lnTo>
                    <a:lnTo>
                      <a:pt x="282" y="957"/>
                    </a:lnTo>
                    <a:lnTo>
                      <a:pt x="266" y="969"/>
                    </a:lnTo>
                    <a:lnTo>
                      <a:pt x="247" y="982"/>
                    </a:lnTo>
                    <a:lnTo>
                      <a:pt x="229" y="995"/>
                    </a:lnTo>
                    <a:lnTo>
                      <a:pt x="214" y="1007"/>
                    </a:lnTo>
                    <a:lnTo>
                      <a:pt x="202" y="1015"/>
                    </a:lnTo>
                    <a:lnTo>
                      <a:pt x="194" y="1022"/>
                    </a:lnTo>
                    <a:lnTo>
                      <a:pt x="192" y="1024"/>
                    </a:lnTo>
                    <a:lnTo>
                      <a:pt x="185" y="1029"/>
                    </a:lnTo>
                    <a:lnTo>
                      <a:pt x="175" y="1039"/>
                    </a:lnTo>
                    <a:lnTo>
                      <a:pt x="162" y="1056"/>
                    </a:lnTo>
                    <a:lnTo>
                      <a:pt x="149" y="1076"/>
                    </a:lnTo>
                    <a:lnTo>
                      <a:pt x="137" y="1104"/>
                    </a:lnTo>
                    <a:lnTo>
                      <a:pt x="125" y="1137"/>
                    </a:lnTo>
                    <a:lnTo>
                      <a:pt x="117" y="1179"/>
                    </a:lnTo>
                    <a:lnTo>
                      <a:pt x="115" y="1184"/>
                    </a:lnTo>
                    <a:lnTo>
                      <a:pt x="114" y="1199"/>
                    </a:lnTo>
                    <a:lnTo>
                      <a:pt x="112" y="1219"/>
                    </a:lnTo>
                    <a:lnTo>
                      <a:pt x="109" y="1246"/>
                    </a:lnTo>
                    <a:lnTo>
                      <a:pt x="105" y="1276"/>
                    </a:lnTo>
                    <a:lnTo>
                      <a:pt x="102" y="1308"/>
                    </a:lnTo>
                    <a:lnTo>
                      <a:pt x="99" y="1339"/>
                    </a:lnTo>
                    <a:lnTo>
                      <a:pt x="97" y="1368"/>
                    </a:lnTo>
                    <a:lnTo>
                      <a:pt x="95" y="1395"/>
                    </a:lnTo>
                    <a:lnTo>
                      <a:pt x="94" y="1415"/>
                    </a:lnTo>
                    <a:lnTo>
                      <a:pt x="87" y="1782"/>
                    </a:lnTo>
                    <a:lnTo>
                      <a:pt x="87" y="1787"/>
                    </a:lnTo>
                    <a:lnTo>
                      <a:pt x="84" y="1800"/>
                    </a:lnTo>
                    <a:lnTo>
                      <a:pt x="80" y="1824"/>
                    </a:lnTo>
                    <a:lnTo>
                      <a:pt x="75" y="1852"/>
                    </a:lnTo>
                    <a:lnTo>
                      <a:pt x="68" y="1887"/>
                    </a:lnTo>
                    <a:lnTo>
                      <a:pt x="62" y="1926"/>
                    </a:lnTo>
                    <a:lnTo>
                      <a:pt x="53" y="1966"/>
                    </a:lnTo>
                    <a:lnTo>
                      <a:pt x="47" y="2007"/>
                    </a:lnTo>
                    <a:lnTo>
                      <a:pt x="40" y="2048"/>
                    </a:lnTo>
                    <a:lnTo>
                      <a:pt x="33" y="2088"/>
                    </a:lnTo>
                    <a:lnTo>
                      <a:pt x="27" y="2124"/>
                    </a:lnTo>
                    <a:lnTo>
                      <a:pt x="22" y="2154"/>
                    </a:lnTo>
                    <a:lnTo>
                      <a:pt x="17" y="2180"/>
                    </a:lnTo>
                    <a:lnTo>
                      <a:pt x="15" y="2198"/>
                    </a:lnTo>
                    <a:lnTo>
                      <a:pt x="13" y="2208"/>
                    </a:lnTo>
                    <a:lnTo>
                      <a:pt x="13" y="2211"/>
                    </a:lnTo>
                    <a:lnTo>
                      <a:pt x="12" y="2226"/>
                    </a:lnTo>
                    <a:lnTo>
                      <a:pt x="8" y="2246"/>
                    </a:lnTo>
                    <a:lnTo>
                      <a:pt x="5" y="2275"/>
                    </a:lnTo>
                    <a:lnTo>
                      <a:pt x="2" y="2305"/>
                    </a:lnTo>
                    <a:lnTo>
                      <a:pt x="0" y="2340"/>
                    </a:lnTo>
                    <a:lnTo>
                      <a:pt x="0" y="2373"/>
                    </a:lnTo>
                    <a:lnTo>
                      <a:pt x="0" y="2378"/>
                    </a:lnTo>
                    <a:lnTo>
                      <a:pt x="0" y="2387"/>
                    </a:lnTo>
                    <a:lnTo>
                      <a:pt x="0" y="2400"/>
                    </a:lnTo>
                    <a:lnTo>
                      <a:pt x="0" y="2415"/>
                    </a:lnTo>
                    <a:lnTo>
                      <a:pt x="2" y="2428"/>
                    </a:lnTo>
                    <a:lnTo>
                      <a:pt x="7" y="2440"/>
                    </a:lnTo>
                    <a:lnTo>
                      <a:pt x="13" y="2445"/>
                    </a:lnTo>
                    <a:lnTo>
                      <a:pt x="50" y="2477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29" name="Freeform 38"/>
              <p:cNvSpPr>
                <a:spLocks/>
              </p:cNvSpPr>
              <p:nvPr/>
            </p:nvSpPr>
            <p:spPr bwMode="gray">
              <a:xfrm>
                <a:off x="9076871" y="5243938"/>
                <a:ext cx="44392" cy="33574"/>
              </a:xfrm>
              <a:custGeom>
                <a:avLst/>
                <a:gdLst>
                  <a:gd name="T0" fmla="*/ 1 w 148"/>
                  <a:gd name="T1" fmla="*/ 1 h 117"/>
                  <a:gd name="T2" fmla="*/ 1 w 148"/>
                  <a:gd name="T3" fmla="*/ 1 h 117"/>
                  <a:gd name="T4" fmla="*/ 1 w 148"/>
                  <a:gd name="T5" fmla="*/ 1 h 117"/>
                  <a:gd name="T6" fmla="*/ 1 w 148"/>
                  <a:gd name="T7" fmla="*/ 1 h 117"/>
                  <a:gd name="T8" fmla="*/ 1 w 148"/>
                  <a:gd name="T9" fmla="*/ 1 h 117"/>
                  <a:gd name="T10" fmla="*/ 1 w 148"/>
                  <a:gd name="T11" fmla="*/ 1 h 117"/>
                  <a:gd name="T12" fmla="*/ 1 w 148"/>
                  <a:gd name="T13" fmla="*/ 1 h 117"/>
                  <a:gd name="T14" fmla="*/ 1 w 148"/>
                  <a:gd name="T15" fmla="*/ 1 h 117"/>
                  <a:gd name="T16" fmla="*/ 1 w 148"/>
                  <a:gd name="T17" fmla="*/ 1 h 117"/>
                  <a:gd name="T18" fmla="*/ 1 w 148"/>
                  <a:gd name="T19" fmla="*/ 1 h 117"/>
                  <a:gd name="T20" fmla="*/ 0 w 148"/>
                  <a:gd name="T21" fmla="*/ 0 h 117"/>
                  <a:gd name="T22" fmla="*/ 1 w 148"/>
                  <a:gd name="T23" fmla="*/ 1 h 117"/>
                  <a:gd name="T24" fmla="*/ 1 w 148"/>
                  <a:gd name="T25" fmla="*/ 1 h 117"/>
                  <a:gd name="T26" fmla="*/ 1 w 148"/>
                  <a:gd name="T27" fmla="*/ 1 h 117"/>
                  <a:gd name="T28" fmla="*/ 1 w 148"/>
                  <a:gd name="T29" fmla="*/ 1 h 117"/>
                  <a:gd name="T30" fmla="*/ 1 w 148"/>
                  <a:gd name="T31" fmla="*/ 1 h 117"/>
                  <a:gd name="T32" fmla="*/ 1 w 148"/>
                  <a:gd name="T33" fmla="*/ 1 h 117"/>
                  <a:gd name="T34" fmla="*/ 1 w 148"/>
                  <a:gd name="T35" fmla="*/ 1 h 117"/>
                  <a:gd name="T36" fmla="*/ 1 w 148"/>
                  <a:gd name="T37" fmla="*/ 1 h 117"/>
                  <a:gd name="T38" fmla="*/ 1 w 148"/>
                  <a:gd name="T39" fmla="*/ 1 h 117"/>
                  <a:gd name="T40" fmla="*/ 1 w 148"/>
                  <a:gd name="T41" fmla="*/ 1 h 117"/>
                  <a:gd name="T42" fmla="*/ 1 w 148"/>
                  <a:gd name="T43" fmla="*/ 1 h 117"/>
                  <a:gd name="T44" fmla="*/ 1 w 148"/>
                  <a:gd name="T45" fmla="*/ 1 h 117"/>
                  <a:gd name="T46" fmla="*/ 1 w 148"/>
                  <a:gd name="T47" fmla="*/ 1 h 117"/>
                  <a:gd name="T48" fmla="*/ 1 w 148"/>
                  <a:gd name="T49" fmla="*/ 1 h 117"/>
                  <a:gd name="T50" fmla="*/ 1 w 148"/>
                  <a:gd name="T51" fmla="*/ 1 h 117"/>
                  <a:gd name="T52" fmla="*/ 1 w 148"/>
                  <a:gd name="T53" fmla="*/ 1 h 117"/>
                  <a:gd name="T54" fmla="*/ 1 w 148"/>
                  <a:gd name="T55" fmla="*/ 1 h 117"/>
                  <a:gd name="T56" fmla="*/ 1 w 148"/>
                  <a:gd name="T57" fmla="*/ 1 h 117"/>
                  <a:gd name="T58" fmla="*/ 1 w 148"/>
                  <a:gd name="T59" fmla="*/ 1 h 117"/>
                  <a:gd name="T60" fmla="*/ 1 w 148"/>
                  <a:gd name="T61" fmla="*/ 1 h 117"/>
                  <a:gd name="T62" fmla="*/ 1 w 148"/>
                  <a:gd name="T63" fmla="*/ 1 h 117"/>
                  <a:gd name="T64" fmla="*/ 1 w 148"/>
                  <a:gd name="T65" fmla="*/ 1 h 117"/>
                  <a:gd name="T66" fmla="*/ 1 w 148"/>
                  <a:gd name="T67" fmla="*/ 1 h 117"/>
                  <a:gd name="T68" fmla="*/ 1 w 148"/>
                  <a:gd name="T69" fmla="*/ 1 h 117"/>
                  <a:gd name="T70" fmla="*/ 1 w 148"/>
                  <a:gd name="T71" fmla="*/ 1 h 117"/>
                  <a:gd name="T72" fmla="*/ 1 w 148"/>
                  <a:gd name="T73" fmla="*/ 1 h 117"/>
                  <a:gd name="T74" fmla="*/ 1 w 148"/>
                  <a:gd name="T75" fmla="*/ 1 h 117"/>
                  <a:gd name="T76" fmla="*/ 1 w 148"/>
                  <a:gd name="T77" fmla="*/ 1 h 117"/>
                  <a:gd name="T78" fmla="*/ 1 w 148"/>
                  <a:gd name="T79" fmla="*/ 1 h 11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8"/>
                  <a:gd name="T121" fmla="*/ 0 h 117"/>
                  <a:gd name="T122" fmla="*/ 148 w 148"/>
                  <a:gd name="T123" fmla="*/ 117 h 11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8" h="117">
                    <a:moveTo>
                      <a:pt x="148" y="52"/>
                    </a:moveTo>
                    <a:lnTo>
                      <a:pt x="145" y="50"/>
                    </a:lnTo>
                    <a:lnTo>
                      <a:pt x="133" y="47"/>
                    </a:lnTo>
                    <a:lnTo>
                      <a:pt x="118" y="41"/>
                    </a:lnTo>
                    <a:lnTo>
                      <a:pt x="98" y="35"/>
                    </a:lnTo>
                    <a:lnTo>
                      <a:pt x="76" y="28"/>
                    </a:lnTo>
                    <a:lnTo>
                      <a:pt x="55" y="21"/>
                    </a:lnTo>
                    <a:lnTo>
                      <a:pt x="35" y="13"/>
                    </a:lnTo>
                    <a:lnTo>
                      <a:pt x="18" y="8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6" y="10"/>
                    </a:lnTo>
                    <a:lnTo>
                      <a:pt x="15" y="21"/>
                    </a:lnTo>
                    <a:lnTo>
                      <a:pt x="25" y="35"/>
                    </a:lnTo>
                    <a:lnTo>
                      <a:pt x="36" y="50"/>
                    </a:lnTo>
                    <a:lnTo>
                      <a:pt x="48" y="63"/>
                    </a:lnTo>
                    <a:lnTo>
                      <a:pt x="58" y="75"/>
                    </a:lnTo>
                    <a:lnTo>
                      <a:pt x="66" y="83"/>
                    </a:lnTo>
                    <a:lnTo>
                      <a:pt x="68" y="85"/>
                    </a:lnTo>
                    <a:lnTo>
                      <a:pt x="76" y="88"/>
                    </a:lnTo>
                    <a:lnTo>
                      <a:pt x="86" y="93"/>
                    </a:lnTo>
                    <a:lnTo>
                      <a:pt x="98" y="100"/>
                    </a:lnTo>
                    <a:lnTo>
                      <a:pt x="108" y="105"/>
                    </a:lnTo>
                    <a:lnTo>
                      <a:pt x="113" y="110"/>
                    </a:lnTo>
                    <a:lnTo>
                      <a:pt x="115" y="110"/>
                    </a:lnTo>
                    <a:lnTo>
                      <a:pt x="115" y="112"/>
                    </a:lnTo>
                    <a:lnTo>
                      <a:pt x="116" y="113"/>
                    </a:lnTo>
                    <a:lnTo>
                      <a:pt x="118" y="115"/>
                    </a:lnTo>
                    <a:lnTo>
                      <a:pt x="120" y="115"/>
                    </a:lnTo>
                    <a:lnTo>
                      <a:pt x="120" y="117"/>
                    </a:lnTo>
                    <a:lnTo>
                      <a:pt x="121" y="115"/>
                    </a:lnTo>
                    <a:lnTo>
                      <a:pt x="123" y="112"/>
                    </a:lnTo>
                    <a:lnTo>
                      <a:pt x="125" y="107"/>
                    </a:lnTo>
                    <a:lnTo>
                      <a:pt x="126" y="103"/>
                    </a:lnTo>
                    <a:lnTo>
                      <a:pt x="130" y="93"/>
                    </a:lnTo>
                    <a:lnTo>
                      <a:pt x="135" y="80"/>
                    </a:lnTo>
                    <a:lnTo>
                      <a:pt x="141" y="67"/>
                    </a:lnTo>
                    <a:lnTo>
                      <a:pt x="145" y="57"/>
                    </a:lnTo>
                    <a:lnTo>
                      <a:pt x="148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0" name="Freeform 39"/>
              <p:cNvSpPr>
                <a:spLocks/>
              </p:cNvSpPr>
              <p:nvPr/>
            </p:nvSpPr>
            <p:spPr bwMode="gray">
              <a:xfrm>
                <a:off x="8889373" y="4749427"/>
                <a:ext cx="180488" cy="451263"/>
              </a:xfrm>
              <a:custGeom>
                <a:avLst/>
                <a:gdLst>
                  <a:gd name="T0" fmla="*/ 1 w 601"/>
                  <a:gd name="T1" fmla="*/ 1 h 1546"/>
                  <a:gd name="T2" fmla="*/ 1 w 601"/>
                  <a:gd name="T3" fmla="*/ 1 h 1546"/>
                  <a:gd name="T4" fmla="*/ 1 w 601"/>
                  <a:gd name="T5" fmla="*/ 1 h 1546"/>
                  <a:gd name="T6" fmla="*/ 1 w 601"/>
                  <a:gd name="T7" fmla="*/ 1 h 1546"/>
                  <a:gd name="T8" fmla="*/ 1 w 601"/>
                  <a:gd name="T9" fmla="*/ 1 h 1546"/>
                  <a:gd name="T10" fmla="*/ 1 w 601"/>
                  <a:gd name="T11" fmla="*/ 1 h 1546"/>
                  <a:gd name="T12" fmla="*/ 1 w 601"/>
                  <a:gd name="T13" fmla="*/ 1 h 1546"/>
                  <a:gd name="T14" fmla="*/ 1 w 601"/>
                  <a:gd name="T15" fmla="*/ 1 h 1546"/>
                  <a:gd name="T16" fmla="*/ 1 w 601"/>
                  <a:gd name="T17" fmla="*/ 1 h 1546"/>
                  <a:gd name="T18" fmla="*/ 1 w 601"/>
                  <a:gd name="T19" fmla="*/ 1 h 1546"/>
                  <a:gd name="T20" fmla="*/ 1 w 601"/>
                  <a:gd name="T21" fmla="*/ 1 h 1546"/>
                  <a:gd name="T22" fmla="*/ 1 w 601"/>
                  <a:gd name="T23" fmla="*/ 1 h 1546"/>
                  <a:gd name="T24" fmla="*/ 1 w 601"/>
                  <a:gd name="T25" fmla="*/ 1 h 1546"/>
                  <a:gd name="T26" fmla="*/ 1 w 601"/>
                  <a:gd name="T27" fmla="*/ 1 h 1546"/>
                  <a:gd name="T28" fmla="*/ 1 w 601"/>
                  <a:gd name="T29" fmla="*/ 1 h 1546"/>
                  <a:gd name="T30" fmla="*/ 1 w 601"/>
                  <a:gd name="T31" fmla="*/ 1 h 1546"/>
                  <a:gd name="T32" fmla="*/ 1 w 601"/>
                  <a:gd name="T33" fmla="*/ 1 h 1546"/>
                  <a:gd name="T34" fmla="*/ 1 w 601"/>
                  <a:gd name="T35" fmla="*/ 1 h 1546"/>
                  <a:gd name="T36" fmla="*/ 1 w 601"/>
                  <a:gd name="T37" fmla="*/ 1 h 1546"/>
                  <a:gd name="T38" fmla="*/ 1 w 601"/>
                  <a:gd name="T39" fmla="*/ 1 h 1546"/>
                  <a:gd name="T40" fmla="*/ 1 w 601"/>
                  <a:gd name="T41" fmla="*/ 1 h 1546"/>
                  <a:gd name="T42" fmla="*/ 1 w 601"/>
                  <a:gd name="T43" fmla="*/ 1 h 1546"/>
                  <a:gd name="T44" fmla="*/ 1 w 601"/>
                  <a:gd name="T45" fmla="*/ 1 h 1546"/>
                  <a:gd name="T46" fmla="*/ 1 w 601"/>
                  <a:gd name="T47" fmla="*/ 1 h 1546"/>
                  <a:gd name="T48" fmla="*/ 1 w 601"/>
                  <a:gd name="T49" fmla="*/ 1 h 1546"/>
                  <a:gd name="T50" fmla="*/ 1 w 601"/>
                  <a:gd name="T51" fmla="*/ 1 h 1546"/>
                  <a:gd name="T52" fmla="*/ 1 w 601"/>
                  <a:gd name="T53" fmla="*/ 1 h 1546"/>
                  <a:gd name="T54" fmla="*/ 1 w 601"/>
                  <a:gd name="T55" fmla="*/ 1 h 1546"/>
                  <a:gd name="T56" fmla="*/ 1 w 601"/>
                  <a:gd name="T57" fmla="*/ 1 h 1546"/>
                  <a:gd name="T58" fmla="*/ 1 w 601"/>
                  <a:gd name="T59" fmla="*/ 1 h 1546"/>
                  <a:gd name="T60" fmla="*/ 1 w 601"/>
                  <a:gd name="T61" fmla="*/ 1 h 1546"/>
                  <a:gd name="T62" fmla="*/ 1 w 601"/>
                  <a:gd name="T63" fmla="*/ 1 h 1546"/>
                  <a:gd name="T64" fmla="*/ 1 w 601"/>
                  <a:gd name="T65" fmla="*/ 1 h 1546"/>
                  <a:gd name="T66" fmla="*/ 1 w 601"/>
                  <a:gd name="T67" fmla="*/ 1 h 1546"/>
                  <a:gd name="T68" fmla="*/ 1 w 601"/>
                  <a:gd name="T69" fmla="*/ 1 h 1546"/>
                  <a:gd name="T70" fmla="*/ 1 w 601"/>
                  <a:gd name="T71" fmla="*/ 1 h 1546"/>
                  <a:gd name="T72" fmla="*/ 1 w 601"/>
                  <a:gd name="T73" fmla="*/ 1 h 1546"/>
                  <a:gd name="T74" fmla="*/ 1 w 601"/>
                  <a:gd name="T75" fmla="*/ 1 h 1546"/>
                  <a:gd name="T76" fmla="*/ 1 w 601"/>
                  <a:gd name="T77" fmla="*/ 1 h 1546"/>
                  <a:gd name="T78" fmla="*/ 1 w 601"/>
                  <a:gd name="T79" fmla="*/ 1 h 1546"/>
                  <a:gd name="T80" fmla="*/ 1 w 601"/>
                  <a:gd name="T81" fmla="*/ 1 h 1546"/>
                  <a:gd name="T82" fmla="*/ 1 w 601"/>
                  <a:gd name="T83" fmla="*/ 1 h 1546"/>
                  <a:gd name="T84" fmla="*/ 1 w 601"/>
                  <a:gd name="T85" fmla="*/ 1 h 1546"/>
                  <a:gd name="T86" fmla="*/ 1 w 601"/>
                  <a:gd name="T87" fmla="*/ 1 h 1546"/>
                  <a:gd name="T88" fmla="*/ 1 w 601"/>
                  <a:gd name="T89" fmla="*/ 1 h 1546"/>
                  <a:gd name="T90" fmla="*/ 0 w 601"/>
                  <a:gd name="T91" fmla="*/ 1 h 1546"/>
                  <a:gd name="T92" fmla="*/ 1 w 601"/>
                  <a:gd name="T93" fmla="*/ 1 h 1546"/>
                  <a:gd name="T94" fmla="*/ 1 w 601"/>
                  <a:gd name="T95" fmla="*/ 1 h 1546"/>
                  <a:gd name="T96" fmla="*/ 1 w 601"/>
                  <a:gd name="T97" fmla="*/ 1 h 1546"/>
                  <a:gd name="T98" fmla="*/ 1 w 601"/>
                  <a:gd name="T99" fmla="*/ 1 h 1546"/>
                  <a:gd name="T100" fmla="*/ 1 w 601"/>
                  <a:gd name="T101" fmla="*/ 1 h 1546"/>
                  <a:gd name="T102" fmla="*/ 1 w 601"/>
                  <a:gd name="T103" fmla="*/ 1 h 1546"/>
                  <a:gd name="T104" fmla="*/ 1 w 601"/>
                  <a:gd name="T105" fmla="*/ 1 h 1546"/>
                  <a:gd name="T106" fmla="*/ 1 w 601"/>
                  <a:gd name="T107" fmla="*/ 1 h 1546"/>
                  <a:gd name="T108" fmla="*/ 1 w 601"/>
                  <a:gd name="T109" fmla="*/ 1 h 1546"/>
                  <a:gd name="T110" fmla="*/ 1 w 601"/>
                  <a:gd name="T111" fmla="*/ 1 h 1546"/>
                  <a:gd name="T112" fmla="*/ 1 w 601"/>
                  <a:gd name="T113" fmla="*/ 1 h 1546"/>
                  <a:gd name="T114" fmla="*/ 1 w 601"/>
                  <a:gd name="T115" fmla="*/ 1 h 1546"/>
                  <a:gd name="T116" fmla="*/ 1 w 601"/>
                  <a:gd name="T117" fmla="*/ 1 h 1546"/>
                  <a:gd name="T118" fmla="*/ 1 w 601"/>
                  <a:gd name="T119" fmla="*/ 1 h 1546"/>
                  <a:gd name="T120" fmla="*/ 1 w 601"/>
                  <a:gd name="T121" fmla="*/ 1 h 1546"/>
                  <a:gd name="T122" fmla="*/ 1 w 601"/>
                  <a:gd name="T123" fmla="*/ 1 h 1546"/>
                  <a:gd name="T124" fmla="*/ 1 w 601"/>
                  <a:gd name="T125" fmla="*/ 1 h 15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01"/>
                  <a:gd name="T190" fmla="*/ 0 h 1546"/>
                  <a:gd name="T191" fmla="*/ 601 w 601"/>
                  <a:gd name="T192" fmla="*/ 1546 h 15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01" h="1546">
                    <a:moveTo>
                      <a:pt x="259" y="203"/>
                    </a:moveTo>
                    <a:lnTo>
                      <a:pt x="262" y="200"/>
                    </a:lnTo>
                    <a:lnTo>
                      <a:pt x="270" y="192"/>
                    </a:lnTo>
                    <a:lnTo>
                      <a:pt x="284" y="178"/>
                    </a:lnTo>
                    <a:lnTo>
                      <a:pt x="300" y="162"/>
                    </a:lnTo>
                    <a:lnTo>
                      <a:pt x="319" y="143"/>
                    </a:lnTo>
                    <a:lnTo>
                      <a:pt x="341" y="123"/>
                    </a:lnTo>
                    <a:lnTo>
                      <a:pt x="364" y="103"/>
                    </a:lnTo>
                    <a:lnTo>
                      <a:pt x="387" y="85"/>
                    </a:lnTo>
                    <a:lnTo>
                      <a:pt x="412" y="70"/>
                    </a:lnTo>
                    <a:lnTo>
                      <a:pt x="434" y="58"/>
                    </a:lnTo>
                    <a:lnTo>
                      <a:pt x="437" y="55"/>
                    </a:lnTo>
                    <a:lnTo>
                      <a:pt x="444" y="50"/>
                    </a:lnTo>
                    <a:lnTo>
                      <a:pt x="454" y="40"/>
                    </a:lnTo>
                    <a:lnTo>
                      <a:pt x="466" y="30"/>
                    </a:lnTo>
                    <a:lnTo>
                      <a:pt x="479" y="20"/>
                    </a:lnTo>
                    <a:lnTo>
                      <a:pt x="489" y="10"/>
                    </a:lnTo>
                    <a:lnTo>
                      <a:pt x="499" y="3"/>
                    </a:lnTo>
                    <a:lnTo>
                      <a:pt x="504" y="0"/>
                    </a:lnTo>
                    <a:lnTo>
                      <a:pt x="529" y="58"/>
                    </a:lnTo>
                    <a:lnTo>
                      <a:pt x="528" y="60"/>
                    </a:lnTo>
                    <a:lnTo>
                      <a:pt x="521" y="66"/>
                    </a:lnTo>
                    <a:lnTo>
                      <a:pt x="511" y="76"/>
                    </a:lnTo>
                    <a:lnTo>
                      <a:pt x="498" y="90"/>
                    </a:lnTo>
                    <a:lnTo>
                      <a:pt x="484" y="103"/>
                    </a:lnTo>
                    <a:lnTo>
                      <a:pt x="473" y="120"/>
                    </a:lnTo>
                    <a:lnTo>
                      <a:pt x="459" y="137"/>
                    </a:lnTo>
                    <a:lnTo>
                      <a:pt x="449" y="153"/>
                    </a:lnTo>
                    <a:lnTo>
                      <a:pt x="447" y="157"/>
                    </a:lnTo>
                    <a:lnTo>
                      <a:pt x="441" y="165"/>
                    </a:lnTo>
                    <a:lnTo>
                      <a:pt x="431" y="178"/>
                    </a:lnTo>
                    <a:lnTo>
                      <a:pt x="419" y="195"/>
                    </a:lnTo>
                    <a:lnTo>
                      <a:pt x="407" y="213"/>
                    </a:lnTo>
                    <a:lnTo>
                      <a:pt x="394" y="232"/>
                    </a:lnTo>
                    <a:lnTo>
                      <a:pt x="381" y="252"/>
                    </a:lnTo>
                    <a:lnTo>
                      <a:pt x="367" y="270"/>
                    </a:lnTo>
                    <a:lnTo>
                      <a:pt x="357" y="285"/>
                    </a:lnTo>
                    <a:lnTo>
                      <a:pt x="351" y="299"/>
                    </a:lnTo>
                    <a:lnTo>
                      <a:pt x="349" y="302"/>
                    </a:lnTo>
                    <a:lnTo>
                      <a:pt x="342" y="312"/>
                    </a:lnTo>
                    <a:lnTo>
                      <a:pt x="334" y="329"/>
                    </a:lnTo>
                    <a:lnTo>
                      <a:pt x="324" y="349"/>
                    </a:lnTo>
                    <a:lnTo>
                      <a:pt x="310" y="372"/>
                    </a:lnTo>
                    <a:lnTo>
                      <a:pt x="299" y="397"/>
                    </a:lnTo>
                    <a:lnTo>
                      <a:pt x="287" y="424"/>
                    </a:lnTo>
                    <a:lnTo>
                      <a:pt x="275" y="449"/>
                    </a:lnTo>
                    <a:lnTo>
                      <a:pt x="267" y="471"/>
                    </a:lnTo>
                    <a:lnTo>
                      <a:pt x="262" y="491"/>
                    </a:lnTo>
                    <a:lnTo>
                      <a:pt x="260" y="494"/>
                    </a:lnTo>
                    <a:lnTo>
                      <a:pt x="255" y="504"/>
                    </a:lnTo>
                    <a:lnTo>
                      <a:pt x="250" y="521"/>
                    </a:lnTo>
                    <a:lnTo>
                      <a:pt x="244" y="544"/>
                    </a:lnTo>
                    <a:lnTo>
                      <a:pt x="239" y="572"/>
                    </a:lnTo>
                    <a:lnTo>
                      <a:pt x="235" y="606"/>
                    </a:lnTo>
                    <a:lnTo>
                      <a:pt x="235" y="643"/>
                    </a:lnTo>
                    <a:lnTo>
                      <a:pt x="239" y="684"/>
                    </a:lnTo>
                    <a:lnTo>
                      <a:pt x="249" y="731"/>
                    </a:lnTo>
                    <a:lnTo>
                      <a:pt x="264" y="780"/>
                    </a:lnTo>
                    <a:lnTo>
                      <a:pt x="289" y="830"/>
                    </a:lnTo>
                    <a:lnTo>
                      <a:pt x="321" y="883"/>
                    </a:lnTo>
                    <a:lnTo>
                      <a:pt x="362" y="938"/>
                    </a:lnTo>
                    <a:lnTo>
                      <a:pt x="366" y="943"/>
                    </a:lnTo>
                    <a:lnTo>
                      <a:pt x="371" y="953"/>
                    </a:lnTo>
                    <a:lnTo>
                      <a:pt x="381" y="972"/>
                    </a:lnTo>
                    <a:lnTo>
                      <a:pt x="392" y="995"/>
                    </a:lnTo>
                    <a:lnTo>
                      <a:pt x="409" y="1022"/>
                    </a:lnTo>
                    <a:lnTo>
                      <a:pt x="426" y="1053"/>
                    </a:lnTo>
                    <a:lnTo>
                      <a:pt x="444" y="1087"/>
                    </a:lnTo>
                    <a:lnTo>
                      <a:pt x="464" y="1122"/>
                    </a:lnTo>
                    <a:lnTo>
                      <a:pt x="484" y="1159"/>
                    </a:lnTo>
                    <a:lnTo>
                      <a:pt x="506" y="1197"/>
                    </a:lnTo>
                    <a:lnTo>
                      <a:pt x="526" y="1232"/>
                    </a:lnTo>
                    <a:lnTo>
                      <a:pt x="546" y="1267"/>
                    </a:lnTo>
                    <a:lnTo>
                      <a:pt x="564" y="1301"/>
                    </a:lnTo>
                    <a:lnTo>
                      <a:pt x="581" y="1329"/>
                    </a:lnTo>
                    <a:lnTo>
                      <a:pt x="596" y="1354"/>
                    </a:lnTo>
                    <a:lnTo>
                      <a:pt x="599" y="1382"/>
                    </a:lnTo>
                    <a:lnTo>
                      <a:pt x="601" y="1386"/>
                    </a:lnTo>
                    <a:lnTo>
                      <a:pt x="601" y="1397"/>
                    </a:lnTo>
                    <a:lnTo>
                      <a:pt x="601" y="1413"/>
                    </a:lnTo>
                    <a:lnTo>
                      <a:pt x="601" y="1429"/>
                    </a:lnTo>
                    <a:lnTo>
                      <a:pt x="601" y="1446"/>
                    </a:lnTo>
                    <a:lnTo>
                      <a:pt x="601" y="1459"/>
                    </a:lnTo>
                    <a:lnTo>
                      <a:pt x="599" y="1461"/>
                    </a:lnTo>
                    <a:lnTo>
                      <a:pt x="596" y="1466"/>
                    </a:lnTo>
                    <a:lnTo>
                      <a:pt x="588" y="1473"/>
                    </a:lnTo>
                    <a:lnTo>
                      <a:pt x="578" y="1478"/>
                    </a:lnTo>
                    <a:lnTo>
                      <a:pt x="563" y="1483"/>
                    </a:lnTo>
                    <a:lnTo>
                      <a:pt x="546" y="1483"/>
                    </a:lnTo>
                    <a:lnTo>
                      <a:pt x="524" y="1479"/>
                    </a:lnTo>
                    <a:lnTo>
                      <a:pt x="498" y="1469"/>
                    </a:lnTo>
                    <a:lnTo>
                      <a:pt x="493" y="1471"/>
                    </a:lnTo>
                    <a:lnTo>
                      <a:pt x="479" y="1473"/>
                    </a:lnTo>
                    <a:lnTo>
                      <a:pt x="459" y="1478"/>
                    </a:lnTo>
                    <a:lnTo>
                      <a:pt x="434" y="1481"/>
                    </a:lnTo>
                    <a:lnTo>
                      <a:pt x="407" y="1488"/>
                    </a:lnTo>
                    <a:lnTo>
                      <a:pt x="379" y="1493"/>
                    </a:lnTo>
                    <a:lnTo>
                      <a:pt x="354" y="1498"/>
                    </a:lnTo>
                    <a:lnTo>
                      <a:pt x="332" y="1503"/>
                    </a:lnTo>
                    <a:lnTo>
                      <a:pt x="316" y="1504"/>
                    </a:lnTo>
                    <a:lnTo>
                      <a:pt x="309" y="1506"/>
                    </a:lnTo>
                    <a:lnTo>
                      <a:pt x="304" y="1506"/>
                    </a:lnTo>
                    <a:lnTo>
                      <a:pt x="295" y="1506"/>
                    </a:lnTo>
                    <a:lnTo>
                      <a:pt x="284" y="1508"/>
                    </a:lnTo>
                    <a:lnTo>
                      <a:pt x="274" y="1511"/>
                    </a:lnTo>
                    <a:lnTo>
                      <a:pt x="270" y="1516"/>
                    </a:lnTo>
                    <a:lnTo>
                      <a:pt x="264" y="1516"/>
                    </a:lnTo>
                    <a:lnTo>
                      <a:pt x="250" y="1519"/>
                    </a:lnTo>
                    <a:lnTo>
                      <a:pt x="230" y="1523"/>
                    </a:lnTo>
                    <a:lnTo>
                      <a:pt x="209" y="1528"/>
                    </a:lnTo>
                    <a:lnTo>
                      <a:pt x="187" y="1533"/>
                    </a:lnTo>
                    <a:lnTo>
                      <a:pt x="167" y="1539"/>
                    </a:lnTo>
                    <a:lnTo>
                      <a:pt x="155" y="1546"/>
                    </a:lnTo>
                    <a:lnTo>
                      <a:pt x="152" y="1544"/>
                    </a:lnTo>
                    <a:lnTo>
                      <a:pt x="143" y="1541"/>
                    </a:lnTo>
                    <a:lnTo>
                      <a:pt x="130" y="1539"/>
                    </a:lnTo>
                    <a:lnTo>
                      <a:pt x="115" y="1536"/>
                    </a:lnTo>
                    <a:lnTo>
                      <a:pt x="102" y="1534"/>
                    </a:lnTo>
                    <a:lnTo>
                      <a:pt x="88" y="1534"/>
                    </a:lnTo>
                    <a:lnTo>
                      <a:pt x="78" y="1536"/>
                    </a:lnTo>
                    <a:lnTo>
                      <a:pt x="75" y="1541"/>
                    </a:lnTo>
                    <a:lnTo>
                      <a:pt x="73" y="1543"/>
                    </a:lnTo>
                    <a:lnTo>
                      <a:pt x="70" y="1544"/>
                    </a:lnTo>
                    <a:lnTo>
                      <a:pt x="65" y="1544"/>
                    </a:lnTo>
                    <a:lnTo>
                      <a:pt x="58" y="1539"/>
                    </a:lnTo>
                    <a:lnTo>
                      <a:pt x="48" y="1528"/>
                    </a:lnTo>
                    <a:lnTo>
                      <a:pt x="38" y="1506"/>
                    </a:lnTo>
                    <a:lnTo>
                      <a:pt x="35" y="1504"/>
                    </a:lnTo>
                    <a:lnTo>
                      <a:pt x="33" y="1503"/>
                    </a:lnTo>
                    <a:lnTo>
                      <a:pt x="30" y="1499"/>
                    </a:lnTo>
                    <a:lnTo>
                      <a:pt x="27" y="1496"/>
                    </a:lnTo>
                    <a:lnTo>
                      <a:pt x="17" y="1489"/>
                    </a:lnTo>
                    <a:lnTo>
                      <a:pt x="10" y="1349"/>
                    </a:lnTo>
                    <a:lnTo>
                      <a:pt x="32" y="1332"/>
                    </a:lnTo>
                    <a:lnTo>
                      <a:pt x="15" y="1212"/>
                    </a:lnTo>
                    <a:lnTo>
                      <a:pt x="6" y="1194"/>
                    </a:lnTo>
                    <a:lnTo>
                      <a:pt x="0" y="935"/>
                    </a:lnTo>
                    <a:lnTo>
                      <a:pt x="1" y="928"/>
                    </a:lnTo>
                    <a:lnTo>
                      <a:pt x="1" y="913"/>
                    </a:lnTo>
                    <a:lnTo>
                      <a:pt x="5" y="891"/>
                    </a:lnTo>
                    <a:lnTo>
                      <a:pt x="6" y="863"/>
                    </a:lnTo>
                    <a:lnTo>
                      <a:pt x="10" y="830"/>
                    </a:lnTo>
                    <a:lnTo>
                      <a:pt x="12" y="796"/>
                    </a:lnTo>
                    <a:lnTo>
                      <a:pt x="13" y="765"/>
                    </a:lnTo>
                    <a:lnTo>
                      <a:pt x="15" y="733"/>
                    </a:lnTo>
                    <a:lnTo>
                      <a:pt x="17" y="728"/>
                    </a:lnTo>
                    <a:lnTo>
                      <a:pt x="18" y="714"/>
                    </a:lnTo>
                    <a:lnTo>
                      <a:pt x="22" y="691"/>
                    </a:lnTo>
                    <a:lnTo>
                      <a:pt x="27" y="661"/>
                    </a:lnTo>
                    <a:lnTo>
                      <a:pt x="33" y="624"/>
                    </a:lnTo>
                    <a:lnTo>
                      <a:pt x="43" y="583"/>
                    </a:lnTo>
                    <a:lnTo>
                      <a:pt x="55" y="536"/>
                    </a:lnTo>
                    <a:lnTo>
                      <a:pt x="70" y="486"/>
                    </a:lnTo>
                    <a:lnTo>
                      <a:pt x="88" y="434"/>
                    </a:lnTo>
                    <a:lnTo>
                      <a:pt x="90" y="429"/>
                    </a:lnTo>
                    <a:lnTo>
                      <a:pt x="93" y="417"/>
                    </a:lnTo>
                    <a:lnTo>
                      <a:pt x="98" y="399"/>
                    </a:lnTo>
                    <a:lnTo>
                      <a:pt x="107" y="375"/>
                    </a:lnTo>
                    <a:lnTo>
                      <a:pt x="117" y="350"/>
                    </a:lnTo>
                    <a:lnTo>
                      <a:pt x="132" y="322"/>
                    </a:lnTo>
                    <a:lnTo>
                      <a:pt x="133" y="320"/>
                    </a:lnTo>
                    <a:lnTo>
                      <a:pt x="138" y="314"/>
                    </a:lnTo>
                    <a:lnTo>
                      <a:pt x="147" y="304"/>
                    </a:lnTo>
                    <a:lnTo>
                      <a:pt x="157" y="290"/>
                    </a:lnTo>
                    <a:lnTo>
                      <a:pt x="165" y="277"/>
                    </a:lnTo>
                    <a:lnTo>
                      <a:pt x="172" y="264"/>
                    </a:lnTo>
                    <a:lnTo>
                      <a:pt x="177" y="250"/>
                    </a:lnTo>
                    <a:lnTo>
                      <a:pt x="177" y="245"/>
                    </a:lnTo>
                    <a:lnTo>
                      <a:pt x="179" y="233"/>
                    </a:lnTo>
                    <a:lnTo>
                      <a:pt x="180" y="217"/>
                    </a:lnTo>
                    <a:lnTo>
                      <a:pt x="184" y="198"/>
                    </a:lnTo>
                    <a:lnTo>
                      <a:pt x="187" y="178"/>
                    </a:lnTo>
                    <a:lnTo>
                      <a:pt x="192" y="162"/>
                    </a:lnTo>
                    <a:lnTo>
                      <a:pt x="192" y="157"/>
                    </a:lnTo>
                    <a:lnTo>
                      <a:pt x="194" y="148"/>
                    </a:lnTo>
                    <a:lnTo>
                      <a:pt x="197" y="133"/>
                    </a:lnTo>
                    <a:lnTo>
                      <a:pt x="204" y="118"/>
                    </a:lnTo>
                    <a:lnTo>
                      <a:pt x="215" y="103"/>
                    </a:lnTo>
                    <a:lnTo>
                      <a:pt x="217" y="107"/>
                    </a:lnTo>
                    <a:lnTo>
                      <a:pt x="219" y="117"/>
                    </a:lnTo>
                    <a:lnTo>
                      <a:pt x="220" y="130"/>
                    </a:lnTo>
                    <a:lnTo>
                      <a:pt x="224" y="147"/>
                    </a:lnTo>
                    <a:lnTo>
                      <a:pt x="227" y="162"/>
                    </a:lnTo>
                    <a:lnTo>
                      <a:pt x="229" y="173"/>
                    </a:lnTo>
                    <a:lnTo>
                      <a:pt x="230" y="180"/>
                    </a:lnTo>
                    <a:lnTo>
                      <a:pt x="232" y="183"/>
                    </a:lnTo>
                    <a:lnTo>
                      <a:pt x="234" y="188"/>
                    </a:lnTo>
                    <a:lnTo>
                      <a:pt x="239" y="195"/>
                    </a:lnTo>
                    <a:lnTo>
                      <a:pt x="247" y="202"/>
                    </a:lnTo>
                    <a:lnTo>
                      <a:pt x="259" y="2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1" name="Freeform 40"/>
              <p:cNvSpPr>
                <a:spLocks/>
              </p:cNvSpPr>
              <p:nvPr/>
            </p:nvSpPr>
            <p:spPr bwMode="gray">
              <a:xfrm>
                <a:off x="8891710" y="4810316"/>
                <a:ext cx="88200" cy="372164"/>
              </a:xfrm>
              <a:custGeom>
                <a:avLst/>
                <a:gdLst>
                  <a:gd name="T0" fmla="*/ 1 w 294"/>
                  <a:gd name="T1" fmla="*/ 1 h 1277"/>
                  <a:gd name="T2" fmla="*/ 1 w 294"/>
                  <a:gd name="T3" fmla="*/ 0 h 1277"/>
                  <a:gd name="T4" fmla="*/ 1 w 294"/>
                  <a:gd name="T5" fmla="*/ 0 h 1277"/>
                  <a:gd name="T6" fmla="*/ 1 w 294"/>
                  <a:gd name="T7" fmla="*/ 1 h 1277"/>
                  <a:gd name="T8" fmla="*/ 1 w 294"/>
                  <a:gd name="T9" fmla="*/ 1 h 1277"/>
                  <a:gd name="T10" fmla="*/ 1 w 294"/>
                  <a:gd name="T11" fmla="*/ 1 h 1277"/>
                  <a:gd name="T12" fmla="*/ 1 w 294"/>
                  <a:gd name="T13" fmla="*/ 1 h 1277"/>
                  <a:gd name="T14" fmla="*/ 1 w 294"/>
                  <a:gd name="T15" fmla="*/ 1 h 1277"/>
                  <a:gd name="T16" fmla="*/ 1 w 294"/>
                  <a:gd name="T17" fmla="*/ 1 h 1277"/>
                  <a:gd name="T18" fmla="*/ 1 w 294"/>
                  <a:gd name="T19" fmla="*/ 1 h 1277"/>
                  <a:gd name="T20" fmla="*/ 1 w 294"/>
                  <a:gd name="T21" fmla="*/ 1 h 1277"/>
                  <a:gd name="T22" fmla="*/ 1 w 294"/>
                  <a:gd name="T23" fmla="*/ 1 h 1277"/>
                  <a:gd name="T24" fmla="*/ 1 w 294"/>
                  <a:gd name="T25" fmla="*/ 1 h 1277"/>
                  <a:gd name="T26" fmla="*/ 1 w 294"/>
                  <a:gd name="T27" fmla="*/ 1 h 1277"/>
                  <a:gd name="T28" fmla="*/ 1 w 294"/>
                  <a:gd name="T29" fmla="*/ 1 h 1277"/>
                  <a:gd name="T30" fmla="*/ 1 w 294"/>
                  <a:gd name="T31" fmla="*/ 1 h 1277"/>
                  <a:gd name="T32" fmla="*/ 1 w 294"/>
                  <a:gd name="T33" fmla="*/ 1 h 1277"/>
                  <a:gd name="T34" fmla="*/ 1 w 294"/>
                  <a:gd name="T35" fmla="*/ 1 h 1277"/>
                  <a:gd name="T36" fmla="*/ 1 w 294"/>
                  <a:gd name="T37" fmla="*/ 1 h 1277"/>
                  <a:gd name="T38" fmla="*/ 1 w 294"/>
                  <a:gd name="T39" fmla="*/ 1 h 1277"/>
                  <a:gd name="T40" fmla="*/ 1 w 294"/>
                  <a:gd name="T41" fmla="*/ 1 h 1277"/>
                  <a:gd name="T42" fmla="*/ 1 w 294"/>
                  <a:gd name="T43" fmla="*/ 1 h 1277"/>
                  <a:gd name="T44" fmla="*/ 1 w 294"/>
                  <a:gd name="T45" fmla="*/ 1 h 1277"/>
                  <a:gd name="T46" fmla="*/ 1 w 294"/>
                  <a:gd name="T47" fmla="*/ 1 h 1277"/>
                  <a:gd name="T48" fmla="*/ 1 w 294"/>
                  <a:gd name="T49" fmla="*/ 1 h 1277"/>
                  <a:gd name="T50" fmla="*/ 1 w 294"/>
                  <a:gd name="T51" fmla="*/ 1 h 1277"/>
                  <a:gd name="T52" fmla="*/ 1 w 294"/>
                  <a:gd name="T53" fmla="*/ 1 h 1277"/>
                  <a:gd name="T54" fmla="*/ 1 w 294"/>
                  <a:gd name="T55" fmla="*/ 1 h 1277"/>
                  <a:gd name="T56" fmla="*/ 1 w 294"/>
                  <a:gd name="T57" fmla="*/ 1 h 1277"/>
                  <a:gd name="T58" fmla="*/ 1 w 294"/>
                  <a:gd name="T59" fmla="*/ 1 h 1277"/>
                  <a:gd name="T60" fmla="*/ 1 w 294"/>
                  <a:gd name="T61" fmla="*/ 1 h 1277"/>
                  <a:gd name="T62" fmla="*/ 1 w 294"/>
                  <a:gd name="T63" fmla="*/ 1 h 1277"/>
                  <a:gd name="T64" fmla="*/ 1 w 294"/>
                  <a:gd name="T65" fmla="*/ 1 h 1277"/>
                  <a:gd name="T66" fmla="*/ 1 w 294"/>
                  <a:gd name="T67" fmla="*/ 1 h 1277"/>
                  <a:gd name="T68" fmla="*/ 1 w 294"/>
                  <a:gd name="T69" fmla="*/ 1 h 1277"/>
                  <a:gd name="T70" fmla="*/ 0 w 294"/>
                  <a:gd name="T71" fmla="*/ 1 h 1277"/>
                  <a:gd name="T72" fmla="*/ 1 w 294"/>
                  <a:gd name="T73" fmla="*/ 1 h 1277"/>
                  <a:gd name="T74" fmla="*/ 1 w 294"/>
                  <a:gd name="T75" fmla="*/ 1 h 1277"/>
                  <a:gd name="T76" fmla="*/ 1 w 294"/>
                  <a:gd name="T77" fmla="*/ 1 h 1277"/>
                  <a:gd name="T78" fmla="*/ 1 w 294"/>
                  <a:gd name="T79" fmla="*/ 1 h 1277"/>
                  <a:gd name="T80" fmla="*/ 1 w 294"/>
                  <a:gd name="T81" fmla="*/ 1 h 1277"/>
                  <a:gd name="T82" fmla="*/ 1 w 294"/>
                  <a:gd name="T83" fmla="*/ 1 h 1277"/>
                  <a:gd name="T84" fmla="*/ 1 w 294"/>
                  <a:gd name="T85" fmla="*/ 1 h 1277"/>
                  <a:gd name="T86" fmla="*/ 1 w 294"/>
                  <a:gd name="T87" fmla="*/ 1 h 1277"/>
                  <a:gd name="T88" fmla="*/ 1 w 294"/>
                  <a:gd name="T89" fmla="*/ 1 h 1277"/>
                  <a:gd name="T90" fmla="*/ 1 w 294"/>
                  <a:gd name="T91" fmla="*/ 1 h 1277"/>
                  <a:gd name="T92" fmla="*/ 1 w 294"/>
                  <a:gd name="T93" fmla="*/ 1 h 1277"/>
                  <a:gd name="T94" fmla="*/ 1 w 294"/>
                  <a:gd name="T95" fmla="*/ 1 h 1277"/>
                  <a:gd name="T96" fmla="*/ 1 w 294"/>
                  <a:gd name="T97" fmla="*/ 1 h 1277"/>
                  <a:gd name="T98" fmla="*/ 1 w 294"/>
                  <a:gd name="T99" fmla="*/ 1 h 1277"/>
                  <a:gd name="T100" fmla="*/ 1 w 294"/>
                  <a:gd name="T101" fmla="*/ 1 h 1277"/>
                  <a:gd name="T102" fmla="*/ 1 w 294"/>
                  <a:gd name="T103" fmla="*/ 1 h 1277"/>
                  <a:gd name="T104" fmla="*/ 1 w 294"/>
                  <a:gd name="T105" fmla="*/ 1 h 1277"/>
                  <a:gd name="T106" fmla="*/ 1 w 294"/>
                  <a:gd name="T107" fmla="*/ 1 h 1277"/>
                  <a:gd name="T108" fmla="*/ 1 w 294"/>
                  <a:gd name="T109" fmla="*/ 1 h 1277"/>
                  <a:gd name="T110" fmla="*/ 1 w 294"/>
                  <a:gd name="T111" fmla="*/ 1 h 1277"/>
                  <a:gd name="T112" fmla="*/ 1 w 294"/>
                  <a:gd name="T113" fmla="*/ 1 h 127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94"/>
                  <a:gd name="T172" fmla="*/ 0 h 1277"/>
                  <a:gd name="T173" fmla="*/ 294 w 294"/>
                  <a:gd name="T174" fmla="*/ 1277 h 127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94" h="1277">
                    <a:moveTo>
                      <a:pt x="218" y="3"/>
                    </a:moveTo>
                    <a:lnTo>
                      <a:pt x="221" y="3"/>
                    </a:lnTo>
                    <a:lnTo>
                      <a:pt x="231" y="1"/>
                    </a:lnTo>
                    <a:lnTo>
                      <a:pt x="243" y="0"/>
                    </a:lnTo>
                    <a:lnTo>
                      <a:pt x="253" y="0"/>
                    </a:lnTo>
                    <a:lnTo>
                      <a:pt x="261" y="0"/>
                    </a:lnTo>
                    <a:lnTo>
                      <a:pt x="263" y="3"/>
                    </a:lnTo>
                    <a:lnTo>
                      <a:pt x="268" y="11"/>
                    </a:lnTo>
                    <a:lnTo>
                      <a:pt x="274" y="23"/>
                    </a:lnTo>
                    <a:lnTo>
                      <a:pt x="281" y="35"/>
                    </a:lnTo>
                    <a:lnTo>
                      <a:pt x="289" y="45"/>
                    </a:lnTo>
                    <a:lnTo>
                      <a:pt x="294" y="52"/>
                    </a:lnTo>
                    <a:lnTo>
                      <a:pt x="291" y="55"/>
                    </a:lnTo>
                    <a:lnTo>
                      <a:pt x="284" y="62"/>
                    </a:lnTo>
                    <a:lnTo>
                      <a:pt x="274" y="72"/>
                    </a:lnTo>
                    <a:lnTo>
                      <a:pt x="263" y="82"/>
                    </a:lnTo>
                    <a:lnTo>
                      <a:pt x="254" y="92"/>
                    </a:lnTo>
                    <a:lnTo>
                      <a:pt x="249" y="100"/>
                    </a:lnTo>
                    <a:lnTo>
                      <a:pt x="248" y="103"/>
                    </a:lnTo>
                    <a:lnTo>
                      <a:pt x="246" y="115"/>
                    </a:lnTo>
                    <a:lnTo>
                      <a:pt x="243" y="133"/>
                    </a:lnTo>
                    <a:lnTo>
                      <a:pt x="239" y="153"/>
                    </a:lnTo>
                    <a:lnTo>
                      <a:pt x="234" y="177"/>
                    </a:lnTo>
                    <a:lnTo>
                      <a:pt x="229" y="198"/>
                    </a:lnTo>
                    <a:lnTo>
                      <a:pt x="226" y="219"/>
                    </a:lnTo>
                    <a:lnTo>
                      <a:pt x="223" y="234"/>
                    </a:lnTo>
                    <a:lnTo>
                      <a:pt x="221" y="244"/>
                    </a:lnTo>
                    <a:lnTo>
                      <a:pt x="219" y="249"/>
                    </a:lnTo>
                    <a:lnTo>
                      <a:pt x="218" y="262"/>
                    </a:lnTo>
                    <a:lnTo>
                      <a:pt x="214" y="282"/>
                    </a:lnTo>
                    <a:lnTo>
                      <a:pt x="209" y="305"/>
                    </a:lnTo>
                    <a:lnTo>
                      <a:pt x="204" y="334"/>
                    </a:lnTo>
                    <a:lnTo>
                      <a:pt x="199" y="362"/>
                    </a:lnTo>
                    <a:lnTo>
                      <a:pt x="196" y="389"/>
                    </a:lnTo>
                    <a:lnTo>
                      <a:pt x="191" y="414"/>
                    </a:lnTo>
                    <a:lnTo>
                      <a:pt x="189" y="434"/>
                    </a:lnTo>
                    <a:lnTo>
                      <a:pt x="188" y="447"/>
                    </a:lnTo>
                    <a:lnTo>
                      <a:pt x="188" y="452"/>
                    </a:lnTo>
                    <a:lnTo>
                      <a:pt x="186" y="469"/>
                    </a:lnTo>
                    <a:lnTo>
                      <a:pt x="184" y="494"/>
                    </a:lnTo>
                    <a:lnTo>
                      <a:pt x="183" y="526"/>
                    </a:lnTo>
                    <a:lnTo>
                      <a:pt x="181" y="563"/>
                    </a:lnTo>
                    <a:lnTo>
                      <a:pt x="179" y="601"/>
                    </a:lnTo>
                    <a:lnTo>
                      <a:pt x="178" y="641"/>
                    </a:lnTo>
                    <a:lnTo>
                      <a:pt x="176" y="679"/>
                    </a:lnTo>
                    <a:lnTo>
                      <a:pt x="174" y="715"/>
                    </a:lnTo>
                    <a:lnTo>
                      <a:pt x="173" y="745"/>
                    </a:lnTo>
                    <a:lnTo>
                      <a:pt x="171" y="768"/>
                    </a:lnTo>
                    <a:lnTo>
                      <a:pt x="171" y="781"/>
                    </a:lnTo>
                    <a:lnTo>
                      <a:pt x="168" y="1112"/>
                    </a:lnTo>
                    <a:lnTo>
                      <a:pt x="164" y="1115"/>
                    </a:lnTo>
                    <a:lnTo>
                      <a:pt x="159" y="1125"/>
                    </a:lnTo>
                    <a:lnTo>
                      <a:pt x="149" y="1140"/>
                    </a:lnTo>
                    <a:lnTo>
                      <a:pt x="137" y="1160"/>
                    </a:lnTo>
                    <a:lnTo>
                      <a:pt x="126" y="1180"/>
                    </a:lnTo>
                    <a:lnTo>
                      <a:pt x="112" y="1204"/>
                    </a:lnTo>
                    <a:lnTo>
                      <a:pt x="99" y="1226"/>
                    </a:lnTo>
                    <a:lnTo>
                      <a:pt x="87" y="1244"/>
                    </a:lnTo>
                    <a:lnTo>
                      <a:pt x="79" y="1261"/>
                    </a:lnTo>
                    <a:lnTo>
                      <a:pt x="72" y="1272"/>
                    </a:lnTo>
                    <a:lnTo>
                      <a:pt x="69" y="1277"/>
                    </a:lnTo>
                    <a:lnTo>
                      <a:pt x="67" y="1274"/>
                    </a:lnTo>
                    <a:lnTo>
                      <a:pt x="62" y="1264"/>
                    </a:lnTo>
                    <a:lnTo>
                      <a:pt x="56" y="1251"/>
                    </a:lnTo>
                    <a:lnTo>
                      <a:pt x="46" y="1232"/>
                    </a:lnTo>
                    <a:lnTo>
                      <a:pt x="36" y="1212"/>
                    </a:lnTo>
                    <a:lnTo>
                      <a:pt x="27" y="1192"/>
                    </a:lnTo>
                    <a:lnTo>
                      <a:pt x="17" y="1174"/>
                    </a:lnTo>
                    <a:lnTo>
                      <a:pt x="11" y="1159"/>
                    </a:lnTo>
                    <a:lnTo>
                      <a:pt x="6" y="1147"/>
                    </a:lnTo>
                    <a:lnTo>
                      <a:pt x="4" y="1142"/>
                    </a:lnTo>
                    <a:lnTo>
                      <a:pt x="0" y="987"/>
                    </a:lnTo>
                    <a:lnTo>
                      <a:pt x="0" y="982"/>
                    </a:lnTo>
                    <a:lnTo>
                      <a:pt x="2" y="967"/>
                    </a:lnTo>
                    <a:lnTo>
                      <a:pt x="4" y="945"/>
                    </a:lnTo>
                    <a:lnTo>
                      <a:pt x="6" y="917"/>
                    </a:lnTo>
                    <a:lnTo>
                      <a:pt x="7" y="885"/>
                    </a:lnTo>
                    <a:lnTo>
                      <a:pt x="11" y="853"/>
                    </a:lnTo>
                    <a:lnTo>
                      <a:pt x="14" y="821"/>
                    </a:lnTo>
                    <a:lnTo>
                      <a:pt x="16" y="791"/>
                    </a:lnTo>
                    <a:lnTo>
                      <a:pt x="19" y="768"/>
                    </a:lnTo>
                    <a:lnTo>
                      <a:pt x="22" y="751"/>
                    </a:lnTo>
                    <a:lnTo>
                      <a:pt x="22" y="746"/>
                    </a:lnTo>
                    <a:lnTo>
                      <a:pt x="24" y="731"/>
                    </a:lnTo>
                    <a:lnTo>
                      <a:pt x="26" y="706"/>
                    </a:lnTo>
                    <a:lnTo>
                      <a:pt x="27" y="676"/>
                    </a:lnTo>
                    <a:lnTo>
                      <a:pt x="31" y="639"/>
                    </a:lnTo>
                    <a:lnTo>
                      <a:pt x="36" y="599"/>
                    </a:lnTo>
                    <a:lnTo>
                      <a:pt x="42" y="558"/>
                    </a:lnTo>
                    <a:lnTo>
                      <a:pt x="49" y="514"/>
                    </a:lnTo>
                    <a:lnTo>
                      <a:pt x="57" y="471"/>
                    </a:lnTo>
                    <a:lnTo>
                      <a:pt x="67" y="431"/>
                    </a:lnTo>
                    <a:lnTo>
                      <a:pt x="79" y="392"/>
                    </a:lnTo>
                    <a:lnTo>
                      <a:pt x="92" y="360"/>
                    </a:lnTo>
                    <a:lnTo>
                      <a:pt x="94" y="355"/>
                    </a:lnTo>
                    <a:lnTo>
                      <a:pt x="99" y="344"/>
                    </a:lnTo>
                    <a:lnTo>
                      <a:pt x="106" y="324"/>
                    </a:lnTo>
                    <a:lnTo>
                      <a:pt x="114" y="297"/>
                    </a:lnTo>
                    <a:lnTo>
                      <a:pt x="124" y="267"/>
                    </a:lnTo>
                    <a:lnTo>
                      <a:pt x="134" y="234"/>
                    </a:lnTo>
                    <a:lnTo>
                      <a:pt x="144" y="197"/>
                    </a:lnTo>
                    <a:lnTo>
                      <a:pt x="154" y="158"/>
                    </a:lnTo>
                    <a:lnTo>
                      <a:pt x="154" y="153"/>
                    </a:lnTo>
                    <a:lnTo>
                      <a:pt x="158" y="142"/>
                    </a:lnTo>
                    <a:lnTo>
                      <a:pt x="161" y="123"/>
                    </a:lnTo>
                    <a:lnTo>
                      <a:pt x="166" y="102"/>
                    </a:lnTo>
                    <a:lnTo>
                      <a:pt x="171" y="80"/>
                    </a:lnTo>
                    <a:lnTo>
                      <a:pt x="178" y="58"/>
                    </a:lnTo>
                    <a:lnTo>
                      <a:pt x="183" y="42"/>
                    </a:lnTo>
                    <a:lnTo>
                      <a:pt x="188" y="30"/>
                    </a:lnTo>
                    <a:lnTo>
                      <a:pt x="189" y="28"/>
                    </a:lnTo>
                    <a:lnTo>
                      <a:pt x="194" y="21"/>
                    </a:lnTo>
                    <a:lnTo>
                      <a:pt x="203" y="13"/>
                    </a:lnTo>
                    <a:lnTo>
                      <a:pt x="218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2" name="Freeform 9"/>
              <p:cNvSpPr>
                <a:spLocks/>
              </p:cNvSpPr>
              <p:nvPr/>
            </p:nvSpPr>
            <p:spPr bwMode="gray">
              <a:xfrm>
                <a:off x="5725319" y="4581526"/>
                <a:ext cx="520700" cy="1362075"/>
              </a:xfrm>
              <a:custGeom>
                <a:avLst/>
                <a:gdLst>
                  <a:gd name="T0" fmla="*/ 1 w 1905"/>
                  <a:gd name="T1" fmla="*/ 1 h 5123"/>
                  <a:gd name="T2" fmla="*/ 1 w 1905"/>
                  <a:gd name="T3" fmla="*/ 1 h 5123"/>
                  <a:gd name="T4" fmla="*/ 1 w 1905"/>
                  <a:gd name="T5" fmla="*/ 1 h 5123"/>
                  <a:gd name="T6" fmla="*/ 1 w 1905"/>
                  <a:gd name="T7" fmla="*/ 1 h 5123"/>
                  <a:gd name="T8" fmla="*/ 1 w 1905"/>
                  <a:gd name="T9" fmla="*/ 1 h 5123"/>
                  <a:gd name="T10" fmla="*/ 1 w 1905"/>
                  <a:gd name="T11" fmla="*/ 1 h 5123"/>
                  <a:gd name="T12" fmla="*/ 1 w 1905"/>
                  <a:gd name="T13" fmla="*/ 1 h 5123"/>
                  <a:gd name="T14" fmla="*/ 1 w 1905"/>
                  <a:gd name="T15" fmla="*/ 1 h 5123"/>
                  <a:gd name="T16" fmla="*/ 1 w 1905"/>
                  <a:gd name="T17" fmla="*/ 1 h 5123"/>
                  <a:gd name="T18" fmla="*/ 1 w 1905"/>
                  <a:gd name="T19" fmla="*/ 1 h 5123"/>
                  <a:gd name="T20" fmla="*/ 1 w 1905"/>
                  <a:gd name="T21" fmla="*/ 1 h 5123"/>
                  <a:gd name="T22" fmla="*/ 1 w 1905"/>
                  <a:gd name="T23" fmla="*/ 1 h 5123"/>
                  <a:gd name="T24" fmla="*/ 1 w 1905"/>
                  <a:gd name="T25" fmla="*/ 1 h 5123"/>
                  <a:gd name="T26" fmla="*/ 1 w 1905"/>
                  <a:gd name="T27" fmla="*/ 1 h 5123"/>
                  <a:gd name="T28" fmla="*/ 1 w 1905"/>
                  <a:gd name="T29" fmla="*/ 1 h 5123"/>
                  <a:gd name="T30" fmla="*/ 1 w 1905"/>
                  <a:gd name="T31" fmla="*/ 1 h 5123"/>
                  <a:gd name="T32" fmla="*/ 1 w 1905"/>
                  <a:gd name="T33" fmla="*/ 1 h 5123"/>
                  <a:gd name="T34" fmla="*/ 1 w 1905"/>
                  <a:gd name="T35" fmla="*/ 1 h 5123"/>
                  <a:gd name="T36" fmla="*/ 1 w 1905"/>
                  <a:gd name="T37" fmla="*/ 1 h 5123"/>
                  <a:gd name="T38" fmla="*/ 1 w 1905"/>
                  <a:gd name="T39" fmla="*/ 1 h 5123"/>
                  <a:gd name="T40" fmla="*/ 1 w 1905"/>
                  <a:gd name="T41" fmla="*/ 1 h 5123"/>
                  <a:gd name="T42" fmla="*/ 1 w 1905"/>
                  <a:gd name="T43" fmla="*/ 1 h 5123"/>
                  <a:gd name="T44" fmla="*/ 1 w 1905"/>
                  <a:gd name="T45" fmla="*/ 1 h 5123"/>
                  <a:gd name="T46" fmla="*/ 1 w 1905"/>
                  <a:gd name="T47" fmla="*/ 1 h 5123"/>
                  <a:gd name="T48" fmla="*/ 1 w 1905"/>
                  <a:gd name="T49" fmla="*/ 1 h 5123"/>
                  <a:gd name="T50" fmla="*/ 1 w 1905"/>
                  <a:gd name="T51" fmla="*/ 1 h 5123"/>
                  <a:gd name="T52" fmla="*/ 1 w 1905"/>
                  <a:gd name="T53" fmla="*/ 1 h 5123"/>
                  <a:gd name="T54" fmla="*/ 1 w 1905"/>
                  <a:gd name="T55" fmla="*/ 1 h 5123"/>
                  <a:gd name="T56" fmla="*/ 1 w 1905"/>
                  <a:gd name="T57" fmla="*/ 1 h 5123"/>
                  <a:gd name="T58" fmla="*/ 1 w 1905"/>
                  <a:gd name="T59" fmla="*/ 1 h 5123"/>
                  <a:gd name="T60" fmla="*/ 1 w 1905"/>
                  <a:gd name="T61" fmla="*/ 1 h 5123"/>
                  <a:gd name="T62" fmla="*/ 1 w 1905"/>
                  <a:gd name="T63" fmla="*/ 1 h 5123"/>
                  <a:gd name="T64" fmla="*/ 1 w 1905"/>
                  <a:gd name="T65" fmla="*/ 1 h 5123"/>
                  <a:gd name="T66" fmla="*/ 1 w 1905"/>
                  <a:gd name="T67" fmla="*/ 1 h 5123"/>
                  <a:gd name="T68" fmla="*/ 1 w 1905"/>
                  <a:gd name="T69" fmla="*/ 1 h 5123"/>
                  <a:gd name="T70" fmla="*/ 1 w 1905"/>
                  <a:gd name="T71" fmla="*/ 1 h 5123"/>
                  <a:gd name="T72" fmla="*/ 1 w 1905"/>
                  <a:gd name="T73" fmla="*/ 1 h 5123"/>
                  <a:gd name="T74" fmla="*/ 1 w 1905"/>
                  <a:gd name="T75" fmla="*/ 1 h 5123"/>
                  <a:gd name="T76" fmla="*/ 1 w 1905"/>
                  <a:gd name="T77" fmla="*/ 1 h 5123"/>
                  <a:gd name="T78" fmla="*/ 1 w 1905"/>
                  <a:gd name="T79" fmla="*/ 1 h 5123"/>
                  <a:gd name="T80" fmla="*/ 1 w 1905"/>
                  <a:gd name="T81" fmla="*/ 1 h 5123"/>
                  <a:gd name="T82" fmla="*/ 1 w 1905"/>
                  <a:gd name="T83" fmla="*/ 1 h 5123"/>
                  <a:gd name="T84" fmla="*/ 1 w 1905"/>
                  <a:gd name="T85" fmla="*/ 1 h 5123"/>
                  <a:gd name="T86" fmla="*/ 1 w 1905"/>
                  <a:gd name="T87" fmla="*/ 1 h 5123"/>
                  <a:gd name="T88" fmla="*/ 1 w 1905"/>
                  <a:gd name="T89" fmla="*/ 1 h 5123"/>
                  <a:gd name="T90" fmla="*/ 1 w 1905"/>
                  <a:gd name="T91" fmla="*/ 1 h 5123"/>
                  <a:gd name="T92" fmla="*/ 1 w 1905"/>
                  <a:gd name="T93" fmla="*/ 1 h 5123"/>
                  <a:gd name="T94" fmla="*/ 1 w 1905"/>
                  <a:gd name="T95" fmla="*/ 1 h 5123"/>
                  <a:gd name="T96" fmla="*/ 1 w 1905"/>
                  <a:gd name="T97" fmla="*/ 1 h 5123"/>
                  <a:gd name="T98" fmla="*/ 1 w 1905"/>
                  <a:gd name="T99" fmla="*/ 1 h 5123"/>
                  <a:gd name="T100" fmla="*/ 1 w 1905"/>
                  <a:gd name="T101" fmla="*/ 1 h 5123"/>
                  <a:gd name="T102" fmla="*/ 1 w 1905"/>
                  <a:gd name="T103" fmla="*/ 1 h 5123"/>
                  <a:gd name="T104" fmla="*/ 1 w 1905"/>
                  <a:gd name="T105" fmla="*/ 1 h 5123"/>
                  <a:gd name="T106" fmla="*/ 1 w 1905"/>
                  <a:gd name="T107" fmla="*/ 1 h 5123"/>
                  <a:gd name="T108" fmla="*/ 1 w 1905"/>
                  <a:gd name="T109" fmla="*/ 1 h 5123"/>
                  <a:gd name="T110" fmla="*/ 1 w 1905"/>
                  <a:gd name="T111" fmla="*/ 1 h 5123"/>
                  <a:gd name="T112" fmla="*/ 1 w 1905"/>
                  <a:gd name="T113" fmla="*/ 1 h 5123"/>
                  <a:gd name="T114" fmla="*/ 1 w 1905"/>
                  <a:gd name="T115" fmla="*/ 1 h 5123"/>
                  <a:gd name="T116" fmla="*/ 1 w 1905"/>
                  <a:gd name="T117" fmla="*/ 1 h 5123"/>
                  <a:gd name="T118" fmla="*/ 1 w 1905"/>
                  <a:gd name="T119" fmla="*/ 1 h 5123"/>
                  <a:gd name="T120" fmla="*/ 1 w 1905"/>
                  <a:gd name="T121" fmla="*/ 1 h 5123"/>
                  <a:gd name="T122" fmla="*/ 1 w 1905"/>
                  <a:gd name="T123" fmla="*/ 1 h 512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05"/>
                  <a:gd name="T187" fmla="*/ 0 h 5123"/>
                  <a:gd name="T188" fmla="*/ 1905 w 1905"/>
                  <a:gd name="T189" fmla="*/ 5123 h 512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05" h="5123">
                    <a:moveTo>
                      <a:pt x="940" y="3237"/>
                    </a:moveTo>
                    <a:lnTo>
                      <a:pt x="940" y="3240"/>
                    </a:lnTo>
                    <a:lnTo>
                      <a:pt x="935" y="3250"/>
                    </a:lnTo>
                    <a:lnTo>
                      <a:pt x="930" y="3263"/>
                    </a:lnTo>
                    <a:lnTo>
                      <a:pt x="924" y="3278"/>
                    </a:lnTo>
                    <a:lnTo>
                      <a:pt x="919" y="3292"/>
                    </a:lnTo>
                    <a:lnTo>
                      <a:pt x="914" y="3303"/>
                    </a:lnTo>
                    <a:lnTo>
                      <a:pt x="911" y="3311"/>
                    </a:lnTo>
                    <a:lnTo>
                      <a:pt x="909" y="3316"/>
                    </a:lnTo>
                    <a:lnTo>
                      <a:pt x="906" y="3329"/>
                    </a:lnTo>
                    <a:lnTo>
                      <a:pt x="901" y="3352"/>
                    </a:lnTo>
                    <a:lnTo>
                      <a:pt x="894" y="3382"/>
                    </a:lnTo>
                    <a:lnTo>
                      <a:pt x="886" y="3418"/>
                    </a:lnTo>
                    <a:lnTo>
                      <a:pt x="877" y="3460"/>
                    </a:lnTo>
                    <a:lnTo>
                      <a:pt x="869" y="3508"/>
                    </a:lnTo>
                    <a:lnTo>
                      <a:pt x="859" y="3560"/>
                    </a:lnTo>
                    <a:lnTo>
                      <a:pt x="849" y="3613"/>
                    </a:lnTo>
                    <a:lnTo>
                      <a:pt x="841" y="3671"/>
                    </a:lnTo>
                    <a:lnTo>
                      <a:pt x="840" y="3676"/>
                    </a:lnTo>
                    <a:lnTo>
                      <a:pt x="840" y="3689"/>
                    </a:lnTo>
                    <a:lnTo>
                      <a:pt x="838" y="3707"/>
                    </a:lnTo>
                    <a:lnTo>
                      <a:pt x="835" y="3728"/>
                    </a:lnTo>
                    <a:lnTo>
                      <a:pt x="828" y="3746"/>
                    </a:lnTo>
                    <a:lnTo>
                      <a:pt x="827" y="3752"/>
                    </a:lnTo>
                    <a:lnTo>
                      <a:pt x="825" y="3765"/>
                    </a:lnTo>
                    <a:lnTo>
                      <a:pt x="823" y="3788"/>
                    </a:lnTo>
                    <a:lnTo>
                      <a:pt x="820" y="3815"/>
                    </a:lnTo>
                    <a:lnTo>
                      <a:pt x="815" y="3846"/>
                    </a:lnTo>
                    <a:lnTo>
                      <a:pt x="811" y="3880"/>
                    </a:lnTo>
                    <a:lnTo>
                      <a:pt x="806" y="3915"/>
                    </a:lnTo>
                    <a:lnTo>
                      <a:pt x="801" y="3949"/>
                    </a:lnTo>
                    <a:lnTo>
                      <a:pt x="794" y="3980"/>
                    </a:lnTo>
                    <a:lnTo>
                      <a:pt x="790" y="4007"/>
                    </a:lnTo>
                    <a:lnTo>
                      <a:pt x="785" y="4028"/>
                    </a:lnTo>
                    <a:lnTo>
                      <a:pt x="780" y="4043"/>
                    </a:lnTo>
                    <a:lnTo>
                      <a:pt x="780" y="4048"/>
                    </a:lnTo>
                    <a:lnTo>
                      <a:pt x="778" y="4061"/>
                    </a:lnTo>
                    <a:lnTo>
                      <a:pt x="778" y="4077"/>
                    </a:lnTo>
                    <a:lnTo>
                      <a:pt x="777" y="4098"/>
                    </a:lnTo>
                    <a:lnTo>
                      <a:pt x="775" y="4119"/>
                    </a:lnTo>
                    <a:lnTo>
                      <a:pt x="773" y="4138"/>
                    </a:lnTo>
                    <a:lnTo>
                      <a:pt x="773" y="4154"/>
                    </a:lnTo>
                    <a:lnTo>
                      <a:pt x="773" y="4159"/>
                    </a:lnTo>
                    <a:lnTo>
                      <a:pt x="773" y="4172"/>
                    </a:lnTo>
                    <a:lnTo>
                      <a:pt x="775" y="4193"/>
                    </a:lnTo>
                    <a:lnTo>
                      <a:pt x="775" y="4216"/>
                    </a:lnTo>
                    <a:lnTo>
                      <a:pt x="773" y="4240"/>
                    </a:lnTo>
                    <a:lnTo>
                      <a:pt x="769" y="4261"/>
                    </a:lnTo>
                    <a:lnTo>
                      <a:pt x="769" y="4266"/>
                    </a:lnTo>
                    <a:lnTo>
                      <a:pt x="769" y="4280"/>
                    </a:lnTo>
                    <a:lnTo>
                      <a:pt x="767" y="4303"/>
                    </a:lnTo>
                    <a:lnTo>
                      <a:pt x="765" y="4332"/>
                    </a:lnTo>
                    <a:lnTo>
                      <a:pt x="764" y="4366"/>
                    </a:lnTo>
                    <a:lnTo>
                      <a:pt x="760" y="4401"/>
                    </a:lnTo>
                    <a:lnTo>
                      <a:pt x="757" y="4440"/>
                    </a:lnTo>
                    <a:lnTo>
                      <a:pt x="751" y="4477"/>
                    </a:lnTo>
                    <a:lnTo>
                      <a:pt x="744" y="4511"/>
                    </a:lnTo>
                    <a:lnTo>
                      <a:pt x="736" y="4542"/>
                    </a:lnTo>
                    <a:lnTo>
                      <a:pt x="727" y="4568"/>
                    </a:lnTo>
                    <a:lnTo>
                      <a:pt x="715" y="4587"/>
                    </a:lnTo>
                    <a:lnTo>
                      <a:pt x="702" y="4597"/>
                    </a:lnTo>
                    <a:lnTo>
                      <a:pt x="701" y="4600"/>
                    </a:lnTo>
                    <a:lnTo>
                      <a:pt x="694" y="4606"/>
                    </a:lnTo>
                    <a:lnTo>
                      <a:pt x="686" y="4616"/>
                    </a:lnTo>
                    <a:lnTo>
                      <a:pt x="678" y="4627"/>
                    </a:lnTo>
                    <a:lnTo>
                      <a:pt x="672" y="4637"/>
                    </a:lnTo>
                    <a:lnTo>
                      <a:pt x="667" y="4645"/>
                    </a:lnTo>
                    <a:lnTo>
                      <a:pt x="668" y="4648"/>
                    </a:lnTo>
                    <a:lnTo>
                      <a:pt x="670" y="4655"/>
                    </a:lnTo>
                    <a:lnTo>
                      <a:pt x="673" y="4666"/>
                    </a:lnTo>
                    <a:lnTo>
                      <a:pt x="675" y="4677"/>
                    </a:lnTo>
                    <a:lnTo>
                      <a:pt x="677" y="4689"/>
                    </a:lnTo>
                    <a:lnTo>
                      <a:pt x="678" y="4692"/>
                    </a:lnTo>
                    <a:lnTo>
                      <a:pt x="683" y="4700"/>
                    </a:lnTo>
                    <a:lnTo>
                      <a:pt x="688" y="4713"/>
                    </a:lnTo>
                    <a:lnTo>
                      <a:pt x="693" y="4729"/>
                    </a:lnTo>
                    <a:lnTo>
                      <a:pt x="697" y="4748"/>
                    </a:lnTo>
                    <a:lnTo>
                      <a:pt x="697" y="4771"/>
                    </a:lnTo>
                    <a:lnTo>
                      <a:pt x="693" y="4794"/>
                    </a:lnTo>
                    <a:lnTo>
                      <a:pt x="683" y="4818"/>
                    </a:lnTo>
                    <a:lnTo>
                      <a:pt x="683" y="4823"/>
                    </a:lnTo>
                    <a:lnTo>
                      <a:pt x="683" y="4832"/>
                    </a:lnTo>
                    <a:lnTo>
                      <a:pt x="681" y="4844"/>
                    </a:lnTo>
                    <a:lnTo>
                      <a:pt x="675" y="4855"/>
                    </a:lnTo>
                    <a:lnTo>
                      <a:pt x="675" y="4860"/>
                    </a:lnTo>
                    <a:lnTo>
                      <a:pt x="677" y="4870"/>
                    </a:lnTo>
                    <a:lnTo>
                      <a:pt x="678" y="4884"/>
                    </a:lnTo>
                    <a:lnTo>
                      <a:pt x="678" y="4899"/>
                    </a:lnTo>
                    <a:lnTo>
                      <a:pt x="678" y="4913"/>
                    </a:lnTo>
                    <a:lnTo>
                      <a:pt x="678" y="4926"/>
                    </a:lnTo>
                    <a:lnTo>
                      <a:pt x="677" y="4932"/>
                    </a:lnTo>
                    <a:lnTo>
                      <a:pt x="673" y="4934"/>
                    </a:lnTo>
                    <a:lnTo>
                      <a:pt x="665" y="4941"/>
                    </a:lnTo>
                    <a:lnTo>
                      <a:pt x="651" y="4950"/>
                    </a:lnTo>
                    <a:lnTo>
                      <a:pt x="630" y="4960"/>
                    </a:lnTo>
                    <a:lnTo>
                      <a:pt x="601" y="4970"/>
                    </a:lnTo>
                    <a:lnTo>
                      <a:pt x="567" y="4978"/>
                    </a:lnTo>
                    <a:lnTo>
                      <a:pt x="525" y="4984"/>
                    </a:lnTo>
                    <a:lnTo>
                      <a:pt x="481" y="4965"/>
                    </a:lnTo>
                    <a:lnTo>
                      <a:pt x="478" y="4966"/>
                    </a:lnTo>
                    <a:lnTo>
                      <a:pt x="471" y="4971"/>
                    </a:lnTo>
                    <a:lnTo>
                      <a:pt x="460" y="4979"/>
                    </a:lnTo>
                    <a:lnTo>
                      <a:pt x="449" y="4989"/>
                    </a:lnTo>
                    <a:lnTo>
                      <a:pt x="436" y="5000"/>
                    </a:lnTo>
                    <a:lnTo>
                      <a:pt x="426" y="5010"/>
                    </a:lnTo>
                    <a:lnTo>
                      <a:pt x="420" y="5018"/>
                    </a:lnTo>
                    <a:lnTo>
                      <a:pt x="412" y="5025"/>
                    </a:lnTo>
                    <a:lnTo>
                      <a:pt x="397" y="5033"/>
                    </a:lnTo>
                    <a:lnTo>
                      <a:pt x="375" y="5044"/>
                    </a:lnTo>
                    <a:lnTo>
                      <a:pt x="347" y="5055"/>
                    </a:lnTo>
                    <a:lnTo>
                      <a:pt x="313" y="5066"/>
                    </a:lnTo>
                    <a:lnTo>
                      <a:pt x="276" y="5076"/>
                    </a:lnTo>
                    <a:lnTo>
                      <a:pt x="234" y="5083"/>
                    </a:lnTo>
                    <a:lnTo>
                      <a:pt x="192" y="5087"/>
                    </a:lnTo>
                    <a:lnTo>
                      <a:pt x="147" y="5087"/>
                    </a:lnTo>
                    <a:lnTo>
                      <a:pt x="100" y="5083"/>
                    </a:lnTo>
                    <a:lnTo>
                      <a:pt x="55" y="5071"/>
                    </a:lnTo>
                    <a:lnTo>
                      <a:pt x="52" y="5071"/>
                    </a:lnTo>
                    <a:lnTo>
                      <a:pt x="42" y="5068"/>
                    </a:lnTo>
                    <a:lnTo>
                      <a:pt x="31" y="5063"/>
                    </a:lnTo>
                    <a:lnTo>
                      <a:pt x="18" y="5058"/>
                    </a:lnTo>
                    <a:lnTo>
                      <a:pt x="6" y="5052"/>
                    </a:lnTo>
                    <a:lnTo>
                      <a:pt x="0" y="5045"/>
                    </a:lnTo>
                    <a:lnTo>
                      <a:pt x="0" y="5039"/>
                    </a:lnTo>
                    <a:lnTo>
                      <a:pt x="0" y="5036"/>
                    </a:lnTo>
                    <a:lnTo>
                      <a:pt x="0" y="5029"/>
                    </a:lnTo>
                    <a:lnTo>
                      <a:pt x="2" y="5021"/>
                    </a:lnTo>
                    <a:lnTo>
                      <a:pt x="5" y="5013"/>
                    </a:lnTo>
                    <a:lnTo>
                      <a:pt x="13" y="5008"/>
                    </a:lnTo>
                    <a:lnTo>
                      <a:pt x="23" y="5007"/>
                    </a:lnTo>
                    <a:lnTo>
                      <a:pt x="23" y="5004"/>
                    </a:lnTo>
                    <a:lnTo>
                      <a:pt x="23" y="4994"/>
                    </a:lnTo>
                    <a:lnTo>
                      <a:pt x="26" y="4981"/>
                    </a:lnTo>
                    <a:lnTo>
                      <a:pt x="31" y="4966"/>
                    </a:lnTo>
                    <a:lnTo>
                      <a:pt x="40" y="4953"/>
                    </a:lnTo>
                    <a:lnTo>
                      <a:pt x="57" y="4942"/>
                    </a:lnTo>
                    <a:lnTo>
                      <a:pt x="57" y="4937"/>
                    </a:lnTo>
                    <a:lnTo>
                      <a:pt x="60" y="4931"/>
                    </a:lnTo>
                    <a:lnTo>
                      <a:pt x="66" y="4924"/>
                    </a:lnTo>
                    <a:lnTo>
                      <a:pt x="81" y="4915"/>
                    </a:lnTo>
                    <a:lnTo>
                      <a:pt x="105" y="4905"/>
                    </a:lnTo>
                    <a:lnTo>
                      <a:pt x="108" y="4903"/>
                    </a:lnTo>
                    <a:lnTo>
                      <a:pt x="119" y="4897"/>
                    </a:lnTo>
                    <a:lnTo>
                      <a:pt x="134" y="4889"/>
                    </a:lnTo>
                    <a:lnTo>
                      <a:pt x="152" y="4878"/>
                    </a:lnTo>
                    <a:lnTo>
                      <a:pt x="171" y="4866"/>
                    </a:lnTo>
                    <a:lnTo>
                      <a:pt x="191" y="4855"/>
                    </a:lnTo>
                    <a:lnTo>
                      <a:pt x="207" y="4845"/>
                    </a:lnTo>
                    <a:lnTo>
                      <a:pt x="220" y="4836"/>
                    </a:lnTo>
                    <a:lnTo>
                      <a:pt x="226" y="4831"/>
                    </a:lnTo>
                    <a:lnTo>
                      <a:pt x="229" y="4828"/>
                    </a:lnTo>
                    <a:lnTo>
                      <a:pt x="236" y="4818"/>
                    </a:lnTo>
                    <a:lnTo>
                      <a:pt x="245" y="4807"/>
                    </a:lnTo>
                    <a:lnTo>
                      <a:pt x="257" y="4792"/>
                    </a:lnTo>
                    <a:lnTo>
                      <a:pt x="266" y="4779"/>
                    </a:lnTo>
                    <a:lnTo>
                      <a:pt x="276" y="4766"/>
                    </a:lnTo>
                    <a:lnTo>
                      <a:pt x="281" y="4760"/>
                    </a:lnTo>
                    <a:lnTo>
                      <a:pt x="284" y="4756"/>
                    </a:lnTo>
                    <a:lnTo>
                      <a:pt x="289" y="4748"/>
                    </a:lnTo>
                    <a:lnTo>
                      <a:pt x="295" y="4739"/>
                    </a:lnTo>
                    <a:lnTo>
                      <a:pt x="304" y="4731"/>
                    </a:lnTo>
                    <a:lnTo>
                      <a:pt x="302" y="4729"/>
                    </a:lnTo>
                    <a:lnTo>
                      <a:pt x="299" y="4727"/>
                    </a:lnTo>
                    <a:lnTo>
                      <a:pt x="292" y="4723"/>
                    </a:lnTo>
                    <a:lnTo>
                      <a:pt x="286" y="4715"/>
                    </a:lnTo>
                    <a:lnTo>
                      <a:pt x="279" y="4703"/>
                    </a:lnTo>
                    <a:lnTo>
                      <a:pt x="273" y="4687"/>
                    </a:lnTo>
                    <a:lnTo>
                      <a:pt x="266" y="4668"/>
                    </a:lnTo>
                    <a:lnTo>
                      <a:pt x="260" y="4640"/>
                    </a:lnTo>
                    <a:lnTo>
                      <a:pt x="257" y="4608"/>
                    </a:lnTo>
                    <a:lnTo>
                      <a:pt x="255" y="4569"/>
                    </a:lnTo>
                    <a:lnTo>
                      <a:pt x="257" y="4521"/>
                    </a:lnTo>
                    <a:lnTo>
                      <a:pt x="257" y="4518"/>
                    </a:lnTo>
                    <a:lnTo>
                      <a:pt x="258" y="4503"/>
                    </a:lnTo>
                    <a:lnTo>
                      <a:pt x="260" y="4484"/>
                    </a:lnTo>
                    <a:lnTo>
                      <a:pt x="265" y="4456"/>
                    </a:lnTo>
                    <a:lnTo>
                      <a:pt x="270" y="4424"/>
                    </a:lnTo>
                    <a:lnTo>
                      <a:pt x="274" y="4387"/>
                    </a:lnTo>
                    <a:lnTo>
                      <a:pt x="283" y="4346"/>
                    </a:lnTo>
                    <a:lnTo>
                      <a:pt x="292" y="4304"/>
                    </a:lnTo>
                    <a:lnTo>
                      <a:pt x="304" y="4261"/>
                    </a:lnTo>
                    <a:lnTo>
                      <a:pt x="337" y="4041"/>
                    </a:lnTo>
                    <a:lnTo>
                      <a:pt x="337" y="4036"/>
                    </a:lnTo>
                    <a:lnTo>
                      <a:pt x="339" y="4023"/>
                    </a:lnTo>
                    <a:lnTo>
                      <a:pt x="342" y="4002"/>
                    </a:lnTo>
                    <a:lnTo>
                      <a:pt x="347" y="3977"/>
                    </a:lnTo>
                    <a:lnTo>
                      <a:pt x="352" y="3946"/>
                    </a:lnTo>
                    <a:lnTo>
                      <a:pt x="357" y="3912"/>
                    </a:lnTo>
                    <a:lnTo>
                      <a:pt x="362" y="3878"/>
                    </a:lnTo>
                    <a:lnTo>
                      <a:pt x="368" y="3846"/>
                    </a:lnTo>
                    <a:lnTo>
                      <a:pt x="373" y="3814"/>
                    </a:lnTo>
                    <a:lnTo>
                      <a:pt x="378" y="3786"/>
                    </a:lnTo>
                    <a:lnTo>
                      <a:pt x="383" y="3763"/>
                    </a:lnTo>
                    <a:lnTo>
                      <a:pt x="386" y="3746"/>
                    </a:lnTo>
                    <a:lnTo>
                      <a:pt x="386" y="3741"/>
                    </a:lnTo>
                    <a:lnTo>
                      <a:pt x="386" y="3723"/>
                    </a:lnTo>
                    <a:lnTo>
                      <a:pt x="386" y="3697"/>
                    </a:lnTo>
                    <a:lnTo>
                      <a:pt x="386" y="3663"/>
                    </a:lnTo>
                    <a:lnTo>
                      <a:pt x="386" y="3623"/>
                    </a:lnTo>
                    <a:lnTo>
                      <a:pt x="386" y="3579"/>
                    </a:lnTo>
                    <a:lnTo>
                      <a:pt x="386" y="3533"/>
                    </a:lnTo>
                    <a:lnTo>
                      <a:pt x="386" y="3484"/>
                    </a:lnTo>
                    <a:lnTo>
                      <a:pt x="386" y="3439"/>
                    </a:lnTo>
                    <a:lnTo>
                      <a:pt x="386" y="3395"/>
                    </a:lnTo>
                    <a:lnTo>
                      <a:pt x="386" y="3355"/>
                    </a:lnTo>
                    <a:lnTo>
                      <a:pt x="386" y="3323"/>
                    </a:lnTo>
                    <a:lnTo>
                      <a:pt x="384" y="3297"/>
                    </a:lnTo>
                    <a:lnTo>
                      <a:pt x="383" y="3281"/>
                    </a:lnTo>
                    <a:lnTo>
                      <a:pt x="381" y="3252"/>
                    </a:lnTo>
                    <a:lnTo>
                      <a:pt x="378" y="3215"/>
                    </a:lnTo>
                    <a:lnTo>
                      <a:pt x="376" y="3171"/>
                    </a:lnTo>
                    <a:lnTo>
                      <a:pt x="375" y="3124"/>
                    </a:lnTo>
                    <a:lnTo>
                      <a:pt x="376" y="3074"/>
                    </a:lnTo>
                    <a:lnTo>
                      <a:pt x="378" y="3026"/>
                    </a:lnTo>
                    <a:lnTo>
                      <a:pt x="378" y="3021"/>
                    </a:lnTo>
                    <a:lnTo>
                      <a:pt x="378" y="3009"/>
                    </a:lnTo>
                    <a:lnTo>
                      <a:pt x="376" y="2995"/>
                    </a:lnTo>
                    <a:lnTo>
                      <a:pt x="376" y="2977"/>
                    </a:lnTo>
                    <a:lnTo>
                      <a:pt x="375" y="2961"/>
                    </a:lnTo>
                    <a:lnTo>
                      <a:pt x="375" y="2950"/>
                    </a:lnTo>
                    <a:lnTo>
                      <a:pt x="375" y="2943"/>
                    </a:lnTo>
                    <a:lnTo>
                      <a:pt x="375" y="2937"/>
                    </a:lnTo>
                    <a:lnTo>
                      <a:pt x="373" y="2922"/>
                    </a:lnTo>
                    <a:lnTo>
                      <a:pt x="371" y="2901"/>
                    </a:lnTo>
                    <a:lnTo>
                      <a:pt x="371" y="2875"/>
                    </a:lnTo>
                    <a:lnTo>
                      <a:pt x="373" y="2846"/>
                    </a:lnTo>
                    <a:lnTo>
                      <a:pt x="376" y="2817"/>
                    </a:lnTo>
                    <a:lnTo>
                      <a:pt x="381" y="2790"/>
                    </a:lnTo>
                    <a:lnTo>
                      <a:pt x="391" y="2767"/>
                    </a:lnTo>
                    <a:lnTo>
                      <a:pt x="389" y="2764"/>
                    </a:lnTo>
                    <a:lnTo>
                      <a:pt x="389" y="2751"/>
                    </a:lnTo>
                    <a:lnTo>
                      <a:pt x="387" y="2733"/>
                    </a:lnTo>
                    <a:lnTo>
                      <a:pt x="389" y="2716"/>
                    </a:lnTo>
                    <a:lnTo>
                      <a:pt x="394" y="2696"/>
                    </a:lnTo>
                    <a:lnTo>
                      <a:pt x="391" y="2674"/>
                    </a:lnTo>
                    <a:lnTo>
                      <a:pt x="389" y="2672"/>
                    </a:lnTo>
                    <a:lnTo>
                      <a:pt x="387" y="2666"/>
                    </a:lnTo>
                    <a:lnTo>
                      <a:pt x="384" y="2656"/>
                    </a:lnTo>
                    <a:lnTo>
                      <a:pt x="383" y="2640"/>
                    </a:lnTo>
                    <a:lnTo>
                      <a:pt x="381" y="2619"/>
                    </a:lnTo>
                    <a:lnTo>
                      <a:pt x="381" y="2593"/>
                    </a:lnTo>
                    <a:lnTo>
                      <a:pt x="386" y="2559"/>
                    </a:lnTo>
                    <a:lnTo>
                      <a:pt x="384" y="2556"/>
                    </a:lnTo>
                    <a:lnTo>
                      <a:pt x="383" y="2546"/>
                    </a:lnTo>
                    <a:lnTo>
                      <a:pt x="379" y="2530"/>
                    </a:lnTo>
                    <a:lnTo>
                      <a:pt x="379" y="2509"/>
                    </a:lnTo>
                    <a:lnTo>
                      <a:pt x="381" y="2483"/>
                    </a:lnTo>
                    <a:lnTo>
                      <a:pt x="387" y="2454"/>
                    </a:lnTo>
                    <a:lnTo>
                      <a:pt x="381" y="2451"/>
                    </a:lnTo>
                    <a:lnTo>
                      <a:pt x="383" y="2396"/>
                    </a:lnTo>
                    <a:lnTo>
                      <a:pt x="384" y="2391"/>
                    </a:lnTo>
                    <a:lnTo>
                      <a:pt x="384" y="2377"/>
                    </a:lnTo>
                    <a:lnTo>
                      <a:pt x="386" y="2356"/>
                    </a:lnTo>
                    <a:lnTo>
                      <a:pt x="387" y="2328"/>
                    </a:lnTo>
                    <a:lnTo>
                      <a:pt x="389" y="2299"/>
                    </a:lnTo>
                    <a:lnTo>
                      <a:pt x="391" y="2268"/>
                    </a:lnTo>
                    <a:lnTo>
                      <a:pt x="392" y="2241"/>
                    </a:lnTo>
                    <a:lnTo>
                      <a:pt x="392" y="2215"/>
                    </a:lnTo>
                    <a:lnTo>
                      <a:pt x="394" y="2196"/>
                    </a:lnTo>
                    <a:lnTo>
                      <a:pt x="394" y="2184"/>
                    </a:lnTo>
                    <a:lnTo>
                      <a:pt x="394" y="2171"/>
                    </a:lnTo>
                    <a:lnTo>
                      <a:pt x="394" y="2149"/>
                    </a:lnTo>
                    <a:lnTo>
                      <a:pt x="396" y="2117"/>
                    </a:lnTo>
                    <a:lnTo>
                      <a:pt x="397" y="2078"/>
                    </a:lnTo>
                    <a:lnTo>
                      <a:pt x="399" y="2034"/>
                    </a:lnTo>
                    <a:lnTo>
                      <a:pt x="402" y="1986"/>
                    </a:lnTo>
                    <a:lnTo>
                      <a:pt x="407" y="1937"/>
                    </a:lnTo>
                    <a:lnTo>
                      <a:pt x="413" y="1887"/>
                    </a:lnTo>
                    <a:lnTo>
                      <a:pt x="420" y="1839"/>
                    </a:lnTo>
                    <a:lnTo>
                      <a:pt x="429" y="1795"/>
                    </a:lnTo>
                    <a:lnTo>
                      <a:pt x="431" y="1790"/>
                    </a:lnTo>
                    <a:lnTo>
                      <a:pt x="433" y="1781"/>
                    </a:lnTo>
                    <a:lnTo>
                      <a:pt x="438" y="1766"/>
                    </a:lnTo>
                    <a:lnTo>
                      <a:pt x="441" y="1750"/>
                    </a:lnTo>
                    <a:lnTo>
                      <a:pt x="446" y="1737"/>
                    </a:lnTo>
                    <a:lnTo>
                      <a:pt x="449" y="1727"/>
                    </a:lnTo>
                    <a:lnTo>
                      <a:pt x="449" y="1724"/>
                    </a:lnTo>
                    <a:lnTo>
                      <a:pt x="449" y="1716"/>
                    </a:lnTo>
                    <a:lnTo>
                      <a:pt x="447" y="1702"/>
                    </a:lnTo>
                    <a:lnTo>
                      <a:pt x="447" y="1682"/>
                    </a:lnTo>
                    <a:lnTo>
                      <a:pt x="449" y="1656"/>
                    </a:lnTo>
                    <a:lnTo>
                      <a:pt x="450" y="1624"/>
                    </a:lnTo>
                    <a:lnTo>
                      <a:pt x="455" y="1585"/>
                    </a:lnTo>
                    <a:lnTo>
                      <a:pt x="462" y="1540"/>
                    </a:lnTo>
                    <a:lnTo>
                      <a:pt x="457" y="1539"/>
                    </a:lnTo>
                    <a:lnTo>
                      <a:pt x="447" y="1535"/>
                    </a:lnTo>
                    <a:lnTo>
                      <a:pt x="434" y="1530"/>
                    </a:lnTo>
                    <a:lnTo>
                      <a:pt x="423" y="1526"/>
                    </a:lnTo>
                    <a:lnTo>
                      <a:pt x="417" y="1521"/>
                    </a:lnTo>
                    <a:lnTo>
                      <a:pt x="413" y="1521"/>
                    </a:lnTo>
                    <a:lnTo>
                      <a:pt x="404" y="1518"/>
                    </a:lnTo>
                    <a:lnTo>
                      <a:pt x="389" y="1513"/>
                    </a:lnTo>
                    <a:lnTo>
                      <a:pt x="375" y="1505"/>
                    </a:lnTo>
                    <a:lnTo>
                      <a:pt x="358" y="1493"/>
                    </a:lnTo>
                    <a:lnTo>
                      <a:pt x="346" y="1479"/>
                    </a:lnTo>
                    <a:lnTo>
                      <a:pt x="344" y="1479"/>
                    </a:lnTo>
                    <a:lnTo>
                      <a:pt x="337" y="1479"/>
                    </a:lnTo>
                    <a:lnTo>
                      <a:pt x="329" y="1479"/>
                    </a:lnTo>
                    <a:lnTo>
                      <a:pt x="321" y="1474"/>
                    </a:lnTo>
                    <a:lnTo>
                      <a:pt x="315" y="1466"/>
                    </a:lnTo>
                    <a:lnTo>
                      <a:pt x="310" y="1453"/>
                    </a:lnTo>
                    <a:lnTo>
                      <a:pt x="308" y="1450"/>
                    </a:lnTo>
                    <a:lnTo>
                      <a:pt x="304" y="1442"/>
                    </a:lnTo>
                    <a:lnTo>
                      <a:pt x="297" y="1430"/>
                    </a:lnTo>
                    <a:lnTo>
                      <a:pt x="287" y="1416"/>
                    </a:lnTo>
                    <a:lnTo>
                      <a:pt x="279" y="1400"/>
                    </a:lnTo>
                    <a:lnTo>
                      <a:pt x="271" y="1385"/>
                    </a:lnTo>
                    <a:lnTo>
                      <a:pt x="263" y="1367"/>
                    </a:lnTo>
                    <a:lnTo>
                      <a:pt x="255" y="1343"/>
                    </a:lnTo>
                    <a:lnTo>
                      <a:pt x="247" y="1311"/>
                    </a:lnTo>
                    <a:lnTo>
                      <a:pt x="244" y="1274"/>
                    </a:lnTo>
                    <a:lnTo>
                      <a:pt x="244" y="1235"/>
                    </a:lnTo>
                    <a:lnTo>
                      <a:pt x="247" y="1193"/>
                    </a:lnTo>
                    <a:lnTo>
                      <a:pt x="249" y="1188"/>
                    </a:lnTo>
                    <a:lnTo>
                      <a:pt x="250" y="1179"/>
                    </a:lnTo>
                    <a:lnTo>
                      <a:pt x="253" y="1162"/>
                    </a:lnTo>
                    <a:lnTo>
                      <a:pt x="257" y="1146"/>
                    </a:lnTo>
                    <a:lnTo>
                      <a:pt x="260" y="1133"/>
                    </a:lnTo>
                    <a:lnTo>
                      <a:pt x="263" y="1124"/>
                    </a:lnTo>
                    <a:lnTo>
                      <a:pt x="262" y="1120"/>
                    </a:lnTo>
                    <a:lnTo>
                      <a:pt x="258" y="1114"/>
                    </a:lnTo>
                    <a:lnTo>
                      <a:pt x="255" y="1103"/>
                    </a:lnTo>
                    <a:lnTo>
                      <a:pt x="255" y="1086"/>
                    </a:lnTo>
                    <a:lnTo>
                      <a:pt x="262" y="1069"/>
                    </a:lnTo>
                    <a:lnTo>
                      <a:pt x="263" y="1064"/>
                    </a:lnTo>
                    <a:lnTo>
                      <a:pt x="265" y="1056"/>
                    </a:lnTo>
                    <a:lnTo>
                      <a:pt x="271" y="1046"/>
                    </a:lnTo>
                    <a:lnTo>
                      <a:pt x="279" y="1035"/>
                    </a:lnTo>
                    <a:lnTo>
                      <a:pt x="292" y="1028"/>
                    </a:lnTo>
                    <a:lnTo>
                      <a:pt x="291" y="1025"/>
                    </a:lnTo>
                    <a:lnTo>
                      <a:pt x="289" y="1015"/>
                    </a:lnTo>
                    <a:lnTo>
                      <a:pt x="289" y="1003"/>
                    </a:lnTo>
                    <a:lnTo>
                      <a:pt x="292" y="988"/>
                    </a:lnTo>
                    <a:lnTo>
                      <a:pt x="302" y="975"/>
                    </a:lnTo>
                    <a:lnTo>
                      <a:pt x="308" y="962"/>
                    </a:lnTo>
                    <a:lnTo>
                      <a:pt x="308" y="959"/>
                    </a:lnTo>
                    <a:lnTo>
                      <a:pt x="312" y="948"/>
                    </a:lnTo>
                    <a:lnTo>
                      <a:pt x="315" y="933"/>
                    </a:lnTo>
                    <a:lnTo>
                      <a:pt x="320" y="914"/>
                    </a:lnTo>
                    <a:lnTo>
                      <a:pt x="320" y="910"/>
                    </a:lnTo>
                    <a:lnTo>
                      <a:pt x="323" y="901"/>
                    </a:lnTo>
                    <a:lnTo>
                      <a:pt x="328" y="886"/>
                    </a:lnTo>
                    <a:lnTo>
                      <a:pt x="333" y="872"/>
                    </a:lnTo>
                    <a:lnTo>
                      <a:pt x="341" y="856"/>
                    </a:lnTo>
                    <a:lnTo>
                      <a:pt x="350" y="843"/>
                    </a:lnTo>
                    <a:lnTo>
                      <a:pt x="352" y="841"/>
                    </a:lnTo>
                    <a:lnTo>
                      <a:pt x="357" y="836"/>
                    </a:lnTo>
                    <a:lnTo>
                      <a:pt x="365" y="831"/>
                    </a:lnTo>
                    <a:lnTo>
                      <a:pt x="378" y="827"/>
                    </a:lnTo>
                    <a:lnTo>
                      <a:pt x="396" y="823"/>
                    </a:lnTo>
                    <a:lnTo>
                      <a:pt x="399" y="822"/>
                    </a:lnTo>
                    <a:lnTo>
                      <a:pt x="410" y="820"/>
                    </a:lnTo>
                    <a:lnTo>
                      <a:pt x="426" y="817"/>
                    </a:lnTo>
                    <a:lnTo>
                      <a:pt x="446" y="815"/>
                    </a:lnTo>
                    <a:lnTo>
                      <a:pt x="470" y="814"/>
                    </a:lnTo>
                    <a:lnTo>
                      <a:pt x="497" y="814"/>
                    </a:lnTo>
                    <a:lnTo>
                      <a:pt x="526" y="818"/>
                    </a:lnTo>
                    <a:lnTo>
                      <a:pt x="531" y="817"/>
                    </a:lnTo>
                    <a:lnTo>
                      <a:pt x="546" y="815"/>
                    </a:lnTo>
                    <a:lnTo>
                      <a:pt x="565" y="814"/>
                    </a:lnTo>
                    <a:lnTo>
                      <a:pt x="589" y="812"/>
                    </a:lnTo>
                    <a:lnTo>
                      <a:pt x="615" y="810"/>
                    </a:lnTo>
                    <a:lnTo>
                      <a:pt x="641" y="810"/>
                    </a:lnTo>
                    <a:lnTo>
                      <a:pt x="665" y="810"/>
                    </a:lnTo>
                    <a:lnTo>
                      <a:pt x="683" y="815"/>
                    </a:lnTo>
                    <a:lnTo>
                      <a:pt x="710" y="810"/>
                    </a:lnTo>
                    <a:lnTo>
                      <a:pt x="714" y="809"/>
                    </a:lnTo>
                    <a:lnTo>
                      <a:pt x="720" y="804"/>
                    </a:lnTo>
                    <a:lnTo>
                      <a:pt x="731" y="794"/>
                    </a:lnTo>
                    <a:lnTo>
                      <a:pt x="746" y="786"/>
                    </a:lnTo>
                    <a:lnTo>
                      <a:pt x="759" y="775"/>
                    </a:lnTo>
                    <a:lnTo>
                      <a:pt x="772" y="765"/>
                    </a:lnTo>
                    <a:lnTo>
                      <a:pt x="781" y="757"/>
                    </a:lnTo>
                    <a:lnTo>
                      <a:pt x="788" y="752"/>
                    </a:lnTo>
                    <a:lnTo>
                      <a:pt x="790" y="749"/>
                    </a:lnTo>
                    <a:lnTo>
                      <a:pt x="793" y="739"/>
                    </a:lnTo>
                    <a:lnTo>
                      <a:pt x="799" y="730"/>
                    </a:lnTo>
                    <a:lnTo>
                      <a:pt x="806" y="720"/>
                    </a:lnTo>
                    <a:lnTo>
                      <a:pt x="817" y="714"/>
                    </a:lnTo>
                    <a:lnTo>
                      <a:pt x="830" y="715"/>
                    </a:lnTo>
                    <a:lnTo>
                      <a:pt x="836" y="705"/>
                    </a:lnTo>
                    <a:lnTo>
                      <a:pt x="836" y="702"/>
                    </a:lnTo>
                    <a:lnTo>
                      <a:pt x="835" y="693"/>
                    </a:lnTo>
                    <a:lnTo>
                      <a:pt x="832" y="680"/>
                    </a:lnTo>
                    <a:lnTo>
                      <a:pt x="828" y="663"/>
                    </a:lnTo>
                    <a:lnTo>
                      <a:pt x="827" y="647"/>
                    </a:lnTo>
                    <a:lnTo>
                      <a:pt x="827" y="631"/>
                    </a:lnTo>
                    <a:lnTo>
                      <a:pt x="825" y="626"/>
                    </a:lnTo>
                    <a:lnTo>
                      <a:pt x="822" y="617"/>
                    </a:lnTo>
                    <a:lnTo>
                      <a:pt x="817" y="602"/>
                    </a:lnTo>
                    <a:lnTo>
                      <a:pt x="811" y="584"/>
                    </a:lnTo>
                    <a:lnTo>
                      <a:pt x="806" y="567"/>
                    </a:lnTo>
                    <a:lnTo>
                      <a:pt x="802" y="550"/>
                    </a:lnTo>
                    <a:lnTo>
                      <a:pt x="801" y="539"/>
                    </a:lnTo>
                    <a:lnTo>
                      <a:pt x="799" y="541"/>
                    </a:lnTo>
                    <a:lnTo>
                      <a:pt x="796" y="542"/>
                    </a:lnTo>
                    <a:lnTo>
                      <a:pt x="791" y="542"/>
                    </a:lnTo>
                    <a:lnTo>
                      <a:pt x="786" y="542"/>
                    </a:lnTo>
                    <a:lnTo>
                      <a:pt x="780" y="539"/>
                    </a:lnTo>
                    <a:lnTo>
                      <a:pt x="773" y="533"/>
                    </a:lnTo>
                    <a:lnTo>
                      <a:pt x="770" y="520"/>
                    </a:lnTo>
                    <a:lnTo>
                      <a:pt x="767" y="502"/>
                    </a:lnTo>
                    <a:lnTo>
                      <a:pt x="765" y="499"/>
                    </a:lnTo>
                    <a:lnTo>
                      <a:pt x="762" y="492"/>
                    </a:lnTo>
                    <a:lnTo>
                      <a:pt x="757" y="483"/>
                    </a:lnTo>
                    <a:lnTo>
                      <a:pt x="752" y="470"/>
                    </a:lnTo>
                    <a:lnTo>
                      <a:pt x="748" y="457"/>
                    </a:lnTo>
                    <a:lnTo>
                      <a:pt x="746" y="442"/>
                    </a:lnTo>
                    <a:lnTo>
                      <a:pt x="746" y="429"/>
                    </a:lnTo>
                    <a:lnTo>
                      <a:pt x="751" y="418"/>
                    </a:lnTo>
                    <a:lnTo>
                      <a:pt x="760" y="410"/>
                    </a:lnTo>
                    <a:lnTo>
                      <a:pt x="777" y="405"/>
                    </a:lnTo>
                    <a:lnTo>
                      <a:pt x="775" y="402"/>
                    </a:lnTo>
                    <a:lnTo>
                      <a:pt x="772" y="391"/>
                    </a:lnTo>
                    <a:lnTo>
                      <a:pt x="769" y="378"/>
                    </a:lnTo>
                    <a:lnTo>
                      <a:pt x="765" y="362"/>
                    </a:lnTo>
                    <a:lnTo>
                      <a:pt x="762" y="349"/>
                    </a:lnTo>
                    <a:lnTo>
                      <a:pt x="762" y="339"/>
                    </a:lnTo>
                    <a:lnTo>
                      <a:pt x="762" y="334"/>
                    </a:lnTo>
                    <a:lnTo>
                      <a:pt x="760" y="323"/>
                    </a:lnTo>
                    <a:lnTo>
                      <a:pt x="759" y="310"/>
                    </a:lnTo>
                    <a:lnTo>
                      <a:pt x="759" y="300"/>
                    </a:lnTo>
                    <a:lnTo>
                      <a:pt x="757" y="297"/>
                    </a:lnTo>
                    <a:lnTo>
                      <a:pt x="757" y="287"/>
                    </a:lnTo>
                    <a:lnTo>
                      <a:pt x="757" y="274"/>
                    </a:lnTo>
                    <a:lnTo>
                      <a:pt x="760" y="260"/>
                    </a:lnTo>
                    <a:lnTo>
                      <a:pt x="760" y="255"/>
                    </a:lnTo>
                    <a:lnTo>
                      <a:pt x="764" y="244"/>
                    </a:lnTo>
                    <a:lnTo>
                      <a:pt x="767" y="232"/>
                    </a:lnTo>
                    <a:lnTo>
                      <a:pt x="770" y="221"/>
                    </a:lnTo>
                    <a:lnTo>
                      <a:pt x="772" y="216"/>
                    </a:lnTo>
                    <a:lnTo>
                      <a:pt x="775" y="207"/>
                    </a:lnTo>
                    <a:lnTo>
                      <a:pt x="780" y="194"/>
                    </a:lnTo>
                    <a:lnTo>
                      <a:pt x="788" y="184"/>
                    </a:lnTo>
                    <a:lnTo>
                      <a:pt x="790" y="179"/>
                    </a:lnTo>
                    <a:lnTo>
                      <a:pt x="791" y="169"/>
                    </a:lnTo>
                    <a:lnTo>
                      <a:pt x="796" y="156"/>
                    </a:lnTo>
                    <a:lnTo>
                      <a:pt x="804" y="147"/>
                    </a:lnTo>
                    <a:lnTo>
                      <a:pt x="806" y="144"/>
                    </a:lnTo>
                    <a:lnTo>
                      <a:pt x="809" y="139"/>
                    </a:lnTo>
                    <a:lnTo>
                      <a:pt x="814" y="131"/>
                    </a:lnTo>
                    <a:lnTo>
                      <a:pt x="820" y="124"/>
                    </a:lnTo>
                    <a:lnTo>
                      <a:pt x="825" y="119"/>
                    </a:lnTo>
                    <a:lnTo>
                      <a:pt x="828" y="108"/>
                    </a:lnTo>
                    <a:lnTo>
                      <a:pt x="838" y="100"/>
                    </a:lnTo>
                    <a:lnTo>
                      <a:pt x="840" y="97"/>
                    </a:lnTo>
                    <a:lnTo>
                      <a:pt x="844" y="87"/>
                    </a:lnTo>
                    <a:lnTo>
                      <a:pt x="849" y="76"/>
                    </a:lnTo>
                    <a:lnTo>
                      <a:pt x="856" y="66"/>
                    </a:lnTo>
                    <a:lnTo>
                      <a:pt x="859" y="76"/>
                    </a:lnTo>
                    <a:lnTo>
                      <a:pt x="859" y="73"/>
                    </a:lnTo>
                    <a:lnTo>
                      <a:pt x="864" y="66"/>
                    </a:lnTo>
                    <a:lnTo>
                      <a:pt x="870" y="58"/>
                    </a:lnTo>
                    <a:lnTo>
                      <a:pt x="877" y="48"/>
                    </a:lnTo>
                    <a:lnTo>
                      <a:pt x="885" y="40"/>
                    </a:lnTo>
                    <a:lnTo>
                      <a:pt x="883" y="50"/>
                    </a:lnTo>
                    <a:lnTo>
                      <a:pt x="886" y="48"/>
                    </a:lnTo>
                    <a:lnTo>
                      <a:pt x="893" y="43"/>
                    </a:lnTo>
                    <a:lnTo>
                      <a:pt x="903" y="39"/>
                    </a:lnTo>
                    <a:lnTo>
                      <a:pt x="914" y="35"/>
                    </a:lnTo>
                    <a:lnTo>
                      <a:pt x="927" y="34"/>
                    </a:lnTo>
                    <a:lnTo>
                      <a:pt x="928" y="32"/>
                    </a:lnTo>
                    <a:lnTo>
                      <a:pt x="935" y="27"/>
                    </a:lnTo>
                    <a:lnTo>
                      <a:pt x="943" y="21"/>
                    </a:lnTo>
                    <a:lnTo>
                      <a:pt x="954" y="14"/>
                    </a:lnTo>
                    <a:lnTo>
                      <a:pt x="964" y="11"/>
                    </a:lnTo>
                    <a:lnTo>
                      <a:pt x="969" y="19"/>
                    </a:lnTo>
                    <a:lnTo>
                      <a:pt x="970" y="19"/>
                    </a:lnTo>
                    <a:lnTo>
                      <a:pt x="972" y="18"/>
                    </a:lnTo>
                    <a:lnTo>
                      <a:pt x="974" y="14"/>
                    </a:lnTo>
                    <a:lnTo>
                      <a:pt x="977" y="11"/>
                    </a:lnTo>
                    <a:lnTo>
                      <a:pt x="982" y="10"/>
                    </a:lnTo>
                    <a:lnTo>
                      <a:pt x="987" y="6"/>
                    </a:lnTo>
                    <a:lnTo>
                      <a:pt x="990" y="6"/>
                    </a:lnTo>
                    <a:lnTo>
                      <a:pt x="999" y="0"/>
                    </a:lnTo>
                    <a:lnTo>
                      <a:pt x="999" y="8"/>
                    </a:lnTo>
                    <a:lnTo>
                      <a:pt x="999" y="11"/>
                    </a:lnTo>
                    <a:lnTo>
                      <a:pt x="1001" y="14"/>
                    </a:lnTo>
                    <a:lnTo>
                      <a:pt x="1004" y="21"/>
                    </a:lnTo>
                    <a:lnTo>
                      <a:pt x="1006" y="27"/>
                    </a:lnTo>
                    <a:lnTo>
                      <a:pt x="1019" y="32"/>
                    </a:lnTo>
                    <a:lnTo>
                      <a:pt x="1016" y="19"/>
                    </a:lnTo>
                    <a:lnTo>
                      <a:pt x="1019" y="21"/>
                    </a:lnTo>
                    <a:lnTo>
                      <a:pt x="1027" y="26"/>
                    </a:lnTo>
                    <a:lnTo>
                      <a:pt x="1038" y="34"/>
                    </a:lnTo>
                    <a:lnTo>
                      <a:pt x="1048" y="43"/>
                    </a:lnTo>
                    <a:lnTo>
                      <a:pt x="1056" y="53"/>
                    </a:lnTo>
                    <a:lnTo>
                      <a:pt x="1058" y="53"/>
                    </a:lnTo>
                    <a:lnTo>
                      <a:pt x="1059" y="53"/>
                    </a:lnTo>
                    <a:lnTo>
                      <a:pt x="1062" y="53"/>
                    </a:lnTo>
                    <a:lnTo>
                      <a:pt x="1067" y="53"/>
                    </a:lnTo>
                    <a:lnTo>
                      <a:pt x="1070" y="55"/>
                    </a:lnTo>
                    <a:lnTo>
                      <a:pt x="1074" y="56"/>
                    </a:lnTo>
                    <a:lnTo>
                      <a:pt x="1079" y="60"/>
                    </a:lnTo>
                    <a:lnTo>
                      <a:pt x="1080" y="58"/>
                    </a:lnTo>
                    <a:lnTo>
                      <a:pt x="1087" y="58"/>
                    </a:lnTo>
                    <a:lnTo>
                      <a:pt x="1095" y="60"/>
                    </a:lnTo>
                    <a:lnTo>
                      <a:pt x="1103" y="66"/>
                    </a:lnTo>
                    <a:lnTo>
                      <a:pt x="1112" y="76"/>
                    </a:lnTo>
                    <a:lnTo>
                      <a:pt x="1116" y="77"/>
                    </a:lnTo>
                    <a:lnTo>
                      <a:pt x="1119" y="79"/>
                    </a:lnTo>
                    <a:lnTo>
                      <a:pt x="1122" y="82"/>
                    </a:lnTo>
                    <a:lnTo>
                      <a:pt x="1127" y="85"/>
                    </a:lnTo>
                    <a:lnTo>
                      <a:pt x="1130" y="89"/>
                    </a:lnTo>
                    <a:lnTo>
                      <a:pt x="1135" y="92"/>
                    </a:lnTo>
                    <a:lnTo>
                      <a:pt x="1138" y="92"/>
                    </a:lnTo>
                    <a:lnTo>
                      <a:pt x="1146" y="97"/>
                    </a:lnTo>
                    <a:lnTo>
                      <a:pt x="1156" y="103"/>
                    </a:lnTo>
                    <a:lnTo>
                      <a:pt x="1167" y="114"/>
                    </a:lnTo>
                    <a:lnTo>
                      <a:pt x="1177" y="127"/>
                    </a:lnTo>
                    <a:lnTo>
                      <a:pt x="1183" y="144"/>
                    </a:lnTo>
                    <a:lnTo>
                      <a:pt x="1185" y="145"/>
                    </a:lnTo>
                    <a:lnTo>
                      <a:pt x="1192" y="152"/>
                    </a:lnTo>
                    <a:lnTo>
                      <a:pt x="1200" y="163"/>
                    </a:lnTo>
                    <a:lnTo>
                      <a:pt x="1208" y="177"/>
                    </a:lnTo>
                    <a:lnTo>
                      <a:pt x="1216" y="195"/>
                    </a:lnTo>
                    <a:lnTo>
                      <a:pt x="1221" y="216"/>
                    </a:lnTo>
                    <a:lnTo>
                      <a:pt x="1221" y="239"/>
                    </a:lnTo>
                    <a:lnTo>
                      <a:pt x="1222" y="242"/>
                    </a:lnTo>
                    <a:lnTo>
                      <a:pt x="1224" y="252"/>
                    </a:lnTo>
                    <a:lnTo>
                      <a:pt x="1227" y="266"/>
                    </a:lnTo>
                    <a:lnTo>
                      <a:pt x="1227" y="286"/>
                    </a:lnTo>
                    <a:lnTo>
                      <a:pt x="1224" y="311"/>
                    </a:lnTo>
                    <a:lnTo>
                      <a:pt x="1224" y="315"/>
                    </a:lnTo>
                    <a:lnTo>
                      <a:pt x="1224" y="324"/>
                    </a:lnTo>
                    <a:lnTo>
                      <a:pt x="1222" y="336"/>
                    </a:lnTo>
                    <a:lnTo>
                      <a:pt x="1221" y="345"/>
                    </a:lnTo>
                    <a:lnTo>
                      <a:pt x="1221" y="349"/>
                    </a:lnTo>
                    <a:lnTo>
                      <a:pt x="1219" y="358"/>
                    </a:lnTo>
                    <a:lnTo>
                      <a:pt x="1217" y="371"/>
                    </a:lnTo>
                    <a:lnTo>
                      <a:pt x="1216" y="386"/>
                    </a:lnTo>
                    <a:lnTo>
                      <a:pt x="1214" y="397"/>
                    </a:lnTo>
                    <a:lnTo>
                      <a:pt x="1213" y="405"/>
                    </a:lnTo>
                    <a:lnTo>
                      <a:pt x="1217" y="405"/>
                    </a:lnTo>
                    <a:lnTo>
                      <a:pt x="1222" y="407"/>
                    </a:lnTo>
                    <a:lnTo>
                      <a:pt x="1229" y="408"/>
                    </a:lnTo>
                    <a:lnTo>
                      <a:pt x="1235" y="412"/>
                    </a:lnTo>
                    <a:lnTo>
                      <a:pt x="1242" y="418"/>
                    </a:lnTo>
                    <a:lnTo>
                      <a:pt x="1245" y="428"/>
                    </a:lnTo>
                    <a:lnTo>
                      <a:pt x="1246" y="441"/>
                    </a:lnTo>
                    <a:lnTo>
                      <a:pt x="1245" y="457"/>
                    </a:lnTo>
                    <a:lnTo>
                      <a:pt x="1240" y="478"/>
                    </a:lnTo>
                    <a:lnTo>
                      <a:pt x="1230" y="504"/>
                    </a:lnTo>
                    <a:lnTo>
                      <a:pt x="1229" y="507"/>
                    </a:lnTo>
                    <a:lnTo>
                      <a:pt x="1229" y="512"/>
                    </a:lnTo>
                    <a:lnTo>
                      <a:pt x="1225" y="520"/>
                    </a:lnTo>
                    <a:lnTo>
                      <a:pt x="1221" y="528"/>
                    </a:lnTo>
                    <a:lnTo>
                      <a:pt x="1214" y="536"/>
                    </a:lnTo>
                    <a:lnTo>
                      <a:pt x="1206" y="541"/>
                    </a:lnTo>
                    <a:lnTo>
                      <a:pt x="1195" y="541"/>
                    </a:lnTo>
                    <a:lnTo>
                      <a:pt x="1182" y="536"/>
                    </a:lnTo>
                    <a:lnTo>
                      <a:pt x="1180" y="539"/>
                    </a:lnTo>
                    <a:lnTo>
                      <a:pt x="1179" y="550"/>
                    </a:lnTo>
                    <a:lnTo>
                      <a:pt x="1175" y="565"/>
                    </a:lnTo>
                    <a:lnTo>
                      <a:pt x="1172" y="581"/>
                    </a:lnTo>
                    <a:lnTo>
                      <a:pt x="1169" y="599"/>
                    </a:lnTo>
                    <a:lnTo>
                      <a:pt x="1164" y="649"/>
                    </a:lnTo>
                    <a:lnTo>
                      <a:pt x="1163" y="652"/>
                    </a:lnTo>
                    <a:lnTo>
                      <a:pt x="1161" y="663"/>
                    </a:lnTo>
                    <a:lnTo>
                      <a:pt x="1159" y="676"/>
                    </a:lnTo>
                    <a:lnTo>
                      <a:pt x="1156" y="688"/>
                    </a:lnTo>
                    <a:lnTo>
                      <a:pt x="1153" y="697"/>
                    </a:lnTo>
                    <a:lnTo>
                      <a:pt x="1158" y="709"/>
                    </a:lnTo>
                    <a:lnTo>
                      <a:pt x="1159" y="709"/>
                    </a:lnTo>
                    <a:lnTo>
                      <a:pt x="1163" y="709"/>
                    </a:lnTo>
                    <a:lnTo>
                      <a:pt x="1169" y="712"/>
                    </a:lnTo>
                    <a:lnTo>
                      <a:pt x="1174" y="718"/>
                    </a:lnTo>
                    <a:lnTo>
                      <a:pt x="1180" y="730"/>
                    </a:lnTo>
                    <a:lnTo>
                      <a:pt x="1185" y="746"/>
                    </a:lnTo>
                    <a:lnTo>
                      <a:pt x="1187" y="749"/>
                    </a:lnTo>
                    <a:lnTo>
                      <a:pt x="1193" y="757"/>
                    </a:lnTo>
                    <a:lnTo>
                      <a:pt x="1201" y="768"/>
                    </a:lnTo>
                    <a:lnTo>
                      <a:pt x="1211" y="781"/>
                    </a:lnTo>
                    <a:lnTo>
                      <a:pt x="1221" y="793"/>
                    </a:lnTo>
                    <a:lnTo>
                      <a:pt x="1230" y="802"/>
                    </a:lnTo>
                    <a:lnTo>
                      <a:pt x="1232" y="804"/>
                    </a:lnTo>
                    <a:lnTo>
                      <a:pt x="1238" y="807"/>
                    </a:lnTo>
                    <a:lnTo>
                      <a:pt x="1246" y="812"/>
                    </a:lnTo>
                    <a:lnTo>
                      <a:pt x="1253" y="818"/>
                    </a:lnTo>
                    <a:lnTo>
                      <a:pt x="1256" y="823"/>
                    </a:lnTo>
                    <a:lnTo>
                      <a:pt x="1259" y="823"/>
                    </a:lnTo>
                    <a:lnTo>
                      <a:pt x="1266" y="822"/>
                    </a:lnTo>
                    <a:lnTo>
                      <a:pt x="1279" y="822"/>
                    </a:lnTo>
                    <a:lnTo>
                      <a:pt x="1298" y="822"/>
                    </a:lnTo>
                    <a:lnTo>
                      <a:pt x="1322" y="822"/>
                    </a:lnTo>
                    <a:lnTo>
                      <a:pt x="1351" y="825"/>
                    </a:lnTo>
                    <a:lnTo>
                      <a:pt x="1389" y="831"/>
                    </a:lnTo>
                    <a:lnTo>
                      <a:pt x="1432" y="841"/>
                    </a:lnTo>
                    <a:lnTo>
                      <a:pt x="1435" y="843"/>
                    </a:lnTo>
                    <a:lnTo>
                      <a:pt x="1448" y="844"/>
                    </a:lnTo>
                    <a:lnTo>
                      <a:pt x="1466" y="849"/>
                    </a:lnTo>
                    <a:lnTo>
                      <a:pt x="1487" y="854"/>
                    </a:lnTo>
                    <a:lnTo>
                      <a:pt x="1510" y="859"/>
                    </a:lnTo>
                    <a:lnTo>
                      <a:pt x="1531" y="865"/>
                    </a:lnTo>
                    <a:lnTo>
                      <a:pt x="1550" y="870"/>
                    </a:lnTo>
                    <a:lnTo>
                      <a:pt x="1563" y="875"/>
                    </a:lnTo>
                    <a:lnTo>
                      <a:pt x="1571" y="878"/>
                    </a:lnTo>
                    <a:lnTo>
                      <a:pt x="1573" y="878"/>
                    </a:lnTo>
                    <a:lnTo>
                      <a:pt x="1579" y="880"/>
                    </a:lnTo>
                    <a:lnTo>
                      <a:pt x="1589" y="881"/>
                    </a:lnTo>
                    <a:lnTo>
                      <a:pt x="1598" y="886"/>
                    </a:lnTo>
                    <a:lnTo>
                      <a:pt x="1610" y="894"/>
                    </a:lnTo>
                    <a:lnTo>
                      <a:pt x="1618" y="907"/>
                    </a:lnTo>
                    <a:lnTo>
                      <a:pt x="1623" y="927"/>
                    </a:lnTo>
                    <a:lnTo>
                      <a:pt x="1624" y="930"/>
                    </a:lnTo>
                    <a:lnTo>
                      <a:pt x="1628" y="941"/>
                    </a:lnTo>
                    <a:lnTo>
                      <a:pt x="1632" y="956"/>
                    </a:lnTo>
                    <a:lnTo>
                      <a:pt x="1637" y="972"/>
                    </a:lnTo>
                    <a:lnTo>
                      <a:pt x="1640" y="990"/>
                    </a:lnTo>
                    <a:lnTo>
                      <a:pt x="1640" y="1007"/>
                    </a:lnTo>
                    <a:lnTo>
                      <a:pt x="1642" y="1009"/>
                    </a:lnTo>
                    <a:lnTo>
                      <a:pt x="1645" y="1012"/>
                    </a:lnTo>
                    <a:lnTo>
                      <a:pt x="1652" y="1020"/>
                    </a:lnTo>
                    <a:lnTo>
                      <a:pt x="1657" y="1032"/>
                    </a:lnTo>
                    <a:lnTo>
                      <a:pt x="1660" y="1048"/>
                    </a:lnTo>
                    <a:lnTo>
                      <a:pt x="1661" y="1070"/>
                    </a:lnTo>
                    <a:lnTo>
                      <a:pt x="1665" y="1072"/>
                    </a:lnTo>
                    <a:lnTo>
                      <a:pt x="1673" y="1077"/>
                    </a:lnTo>
                    <a:lnTo>
                      <a:pt x="1681" y="1085"/>
                    </a:lnTo>
                    <a:lnTo>
                      <a:pt x="1689" y="1096"/>
                    </a:lnTo>
                    <a:lnTo>
                      <a:pt x="1694" y="1111"/>
                    </a:lnTo>
                    <a:lnTo>
                      <a:pt x="1692" y="1128"/>
                    </a:lnTo>
                    <a:lnTo>
                      <a:pt x="1684" y="1146"/>
                    </a:lnTo>
                    <a:lnTo>
                      <a:pt x="1699" y="1229"/>
                    </a:lnTo>
                    <a:lnTo>
                      <a:pt x="1700" y="1233"/>
                    </a:lnTo>
                    <a:lnTo>
                      <a:pt x="1703" y="1246"/>
                    </a:lnTo>
                    <a:lnTo>
                      <a:pt x="1708" y="1267"/>
                    </a:lnTo>
                    <a:lnTo>
                      <a:pt x="1715" y="1293"/>
                    </a:lnTo>
                    <a:lnTo>
                      <a:pt x="1720" y="1324"/>
                    </a:lnTo>
                    <a:lnTo>
                      <a:pt x="1723" y="1358"/>
                    </a:lnTo>
                    <a:lnTo>
                      <a:pt x="1724" y="1395"/>
                    </a:lnTo>
                    <a:lnTo>
                      <a:pt x="1723" y="1432"/>
                    </a:lnTo>
                    <a:lnTo>
                      <a:pt x="1720" y="1468"/>
                    </a:lnTo>
                    <a:lnTo>
                      <a:pt x="1720" y="1471"/>
                    </a:lnTo>
                    <a:lnTo>
                      <a:pt x="1723" y="1480"/>
                    </a:lnTo>
                    <a:lnTo>
                      <a:pt x="1724" y="1493"/>
                    </a:lnTo>
                    <a:lnTo>
                      <a:pt x="1724" y="1508"/>
                    </a:lnTo>
                    <a:lnTo>
                      <a:pt x="1721" y="1526"/>
                    </a:lnTo>
                    <a:lnTo>
                      <a:pt x="1711" y="1543"/>
                    </a:lnTo>
                    <a:lnTo>
                      <a:pt x="1695" y="1561"/>
                    </a:lnTo>
                    <a:lnTo>
                      <a:pt x="1694" y="1564"/>
                    </a:lnTo>
                    <a:lnTo>
                      <a:pt x="1689" y="1572"/>
                    </a:lnTo>
                    <a:lnTo>
                      <a:pt x="1681" y="1585"/>
                    </a:lnTo>
                    <a:lnTo>
                      <a:pt x="1669" y="1600"/>
                    </a:lnTo>
                    <a:lnTo>
                      <a:pt x="1658" y="1614"/>
                    </a:lnTo>
                    <a:lnTo>
                      <a:pt x="1647" y="1629"/>
                    </a:lnTo>
                    <a:lnTo>
                      <a:pt x="1636" y="1640"/>
                    </a:lnTo>
                    <a:lnTo>
                      <a:pt x="1624" y="1648"/>
                    </a:lnTo>
                    <a:lnTo>
                      <a:pt x="1616" y="1650"/>
                    </a:lnTo>
                    <a:lnTo>
                      <a:pt x="1611" y="1650"/>
                    </a:lnTo>
                    <a:lnTo>
                      <a:pt x="1598" y="1650"/>
                    </a:lnTo>
                    <a:lnTo>
                      <a:pt x="1584" y="1650"/>
                    </a:lnTo>
                    <a:lnTo>
                      <a:pt x="1569" y="1648"/>
                    </a:lnTo>
                    <a:lnTo>
                      <a:pt x="1560" y="1644"/>
                    </a:lnTo>
                    <a:lnTo>
                      <a:pt x="1556" y="1645"/>
                    </a:lnTo>
                    <a:lnTo>
                      <a:pt x="1548" y="1648"/>
                    </a:lnTo>
                    <a:lnTo>
                      <a:pt x="1535" y="1652"/>
                    </a:lnTo>
                    <a:lnTo>
                      <a:pt x="1519" y="1652"/>
                    </a:lnTo>
                    <a:lnTo>
                      <a:pt x="1503" y="1647"/>
                    </a:lnTo>
                    <a:lnTo>
                      <a:pt x="1510" y="1771"/>
                    </a:lnTo>
                    <a:lnTo>
                      <a:pt x="1516" y="1790"/>
                    </a:lnTo>
                    <a:lnTo>
                      <a:pt x="1516" y="1795"/>
                    </a:lnTo>
                    <a:lnTo>
                      <a:pt x="1519" y="1807"/>
                    </a:lnTo>
                    <a:lnTo>
                      <a:pt x="1523" y="1824"/>
                    </a:lnTo>
                    <a:lnTo>
                      <a:pt x="1527" y="1845"/>
                    </a:lnTo>
                    <a:lnTo>
                      <a:pt x="1529" y="1866"/>
                    </a:lnTo>
                    <a:lnTo>
                      <a:pt x="1531" y="1887"/>
                    </a:lnTo>
                    <a:lnTo>
                      <a:pt x="1531" y="1905"/>
                    </a:lnTo>
                    <a:lnTo>
                      <a:pt x="1526" y="1918"/>
                    </a:lnTo>
                    <a:lnTo>
                      <a:pt x="1516" y="1905"/>
                    </a:lnTo>
                    <a:lnTo>
                      <a:pt x="1516" y="1912"/>
                    </a:lnTo>
                    <a:lnTo>
                      <a:pt x="1516" y="1926"/>
                    </a:lnTo>
                    <a:lnTo>
                      <a:pt x="1514" y="1947"/>
                    </a:lnTo>
                    <a:lnTo>
                      <a:pt x="1514" y="1971"/>
                    </a:lnTo>
                    <a:lnTo>
                      <a:pt x="1514" y="1999"/>
                    </a:lnTo>
                    <a:lnTo>
                      <a:pt x="1514" y="2026"/>
                    </a:lnTo>
                    <a:lnTo>
                      <a:pt x="1514" y="2050"/>
                    </a:lnTo>
                    <a:lnTo>
                      <a:pt x="1513" y="2068"/>
                    </a:lnTo>
                    <a:lnTo>
                      <a:pt x="1511" y="2079"/>
                    </a:lnTo>
                    <a:lnTo>
                      <a:pt x="1513" y="2084"/>
                    </a:lnTo>
                    <a:lnTo>
                      <a:pt x="1514" y="2099"/>
                    </a:lnTo>
                    <a:lnTo>
                      <a:pt x="1518" y="2121"/>
                    </a:lnTo>
                    <a:lnTo>
                      <a:pt x="1521" y="2151"/>
                    </a:lnTo>
                    <a:lnTo>
                      <a:pt x="1526" y="2183"/>
                    </a:lnTo>
                    <a:lnTo>
                      <a:pt x="1531" y="2218"/>
                    </a:lnTo>
                    <a:lnTo>
                      <a:pt x="1534" y="2255"/>
                    </a:lnTo>
                    <a:lnTo>
                      <a:pt x="1539" y="2291"/>
                    </a:lnTo>
                    <a:lnTo>
                      <a:pt x="1542" y="2325"/>
                    </a:lnTo>
                    <a:lnTo>
                      <a:pt x="1545" y="2354"/>
                    </a:lnTo>
                    <a:lnTo>
                      <a:pt x="1548" y="2377"/>
                    </a:lnTo>
                    <a:lnTo>
                      <a:pt x="1550" y="2391"/>
                    </a:lnTo>
                    <a:lnTo>
                      <a:pt x="1550" y="2394"/>
                    </a:lnTo>
                    <a:lnTo>
                      <a:pt x="1553" y="2402"/>
                    </a:lnTo>
                    <a:lnTo>
                      <a:pt x="1556" y="2414"/>
                    </a:lnTo>
                    <a:lnTo>
                      <a:pt x="1560" y="2427"/>
                    </a:lnTo>
                    <a:lnTo>
                      <a:pt x="1563" y="2438"/>
                    </a:lnTo>
                    <a:lnTo>
                      <a:pt x="1563" y="2448"/>
                    </a:lnTo>
                    <a:lnTo>
                      <a:pt x="1560" y="2451"/>
                    </a:lnTo>
                    <a:lnTo>
                      <a:pt x="1556" y="2452"/>
                    </a:lnTo>
                    <a:lnTo>
                      <a:pt x="1548" y="2456"/>
                    </a:lnTo>
                    <a:lnTo>
                      <a:pt x="1539" y="2461"/>
                    </a:lnTo>
                    <a:lnTo>
                      <a:pt x="1526" y="2461"/>
                    </a:lnTo>
                    <a:lnTo>
                      <a:pt x="1527" y="2464"/>
                    </a:lnTo>
                    <a:lnTo>
                      <a:pt x="1531" y="2473"/>
                    </a:lnTo>
                    <a:lnTo>
                      <a:pt x="1534" y="2486"/>
                    </a:lnTo>
                    <a:lnTo>
                      <a:pt x="1539" y="2501"/>
                    </a:lnTo>
                    <a:lnTo>
                      <a:pt x="1542" y="2515"/>
                    </a:lnTo>
                    <a:lnTo>
                      <a:pt x="1544" y="2528"/>
                    </a:lnTo>
                    <a:lnTo>
                      <a:pt x="1544" y="2538"/>
                    </a:lnTo>
                    <a:lnTo>
                      <a:pt x="1545" y="2541"/>
                    </a:lnTo>
                    <a:lnTo>
                      <a:pt x="1548" y="2553"/>
                    </a:lnTo>
                    <a:lnTo>
                      <a:pt x="1552" y="2569"/>
                    </a:lnTo>
                    <a:lnTo>
                      <a:pt x="1556" y="2590"/>
                    </a:lnTo>
                    <a:lnTo>
                      <a:pt x="1560" y="2614"/>
                    </a:lnTo>
                    <a:lnTo>
                      <a:pt x="1563" y="2638"/>
                    </a:lnTo>
                    <a:lnTo>
                      <a:pt x="1565" y="2662"/>
                    </a:lnTo>
                    <a:lnTo>
                      <a:pt x="1563" y="2685"/>
                    </a:lnTo>
                    <a:lnTo>
                      <a:pt x="1558" y="2704"/>
                    </a:lnTo>
                    <a:lnTo>
                      <a:pt x="1558" y="2709"/>
                    </a:lnTo>
                    <a:lnTo>
                      <a:pt x="1560" y="2724"/>
                    </a:lnTo>
                    <a:lnTo>
                      <a:pt x="1561" y="2746"/>
                    </a:lnTo>
                    <a:lnTo>
                      <a:pt x="1561" y="2775"/>
                    </a:lnTo>
                    <a:lnTo>
                      <a:pt x="1561" y="2809"/>
                    </a:lnTo>
                    <a:lnTo>
                      <a:pt x="1560" y="2846"/>
                    </a:lnTo>
                    <a:lnTo>
                      <a:pt x="1560" y="2851"/>
                    </a:lnTo>
                    <a:lnTo>
                      <a:pt x="1560" y="2867"/>
                    </a:lnTo>
                    <a:lnTo>
                      <a:pt x="1560" y="2890"/>
                    </a:lnTo>
                    <a:lnTo>
                      <a:pt x="1558" y="2921"/>
                    </a:lnTo>
                    <a:lnTo>
                      <a:pt x="1558" y="2955"/>
                    </a:lnTo>
                    <a:lnTo>
                      <a:pt x="1556" y="2990"/>
                    </a:lnTo>
                    <a:lnTo>
                      <a:pt x="1555" y="3029"/>
                    </a:lnTo>
                    <a:lnTo>
                      <a:pt x="1553" y="3064"/>
                    </a:lnTo>
                    <a:lnTo>
                      <a:pt x="1552" y="3098"/>
                    </a:lnTo>
                    <a:lnTo>
                      <a:pt x="1550" y="3129"/>
                    </a:lnTo>
                    <a:lnTo>
                      <a:pt x="1550" y="3134"/>
                    </a:lnTo>
                    <a:lnTo>
                      <a:pt x="1548" y="3148"/>
                    </a:lnTo>
                    <a:lnTo>
                      <a:pt x="1548" y="3171"/>
                    </a:lnTo>
                    <a:lnTo>
                      <a:pt x="1547" y="3200"/>
                    </a:lnTo>
                    <a:lnTo>
                      <a:pt x="1547" y="3234"/>
                    </a:lnTo>
                    <a:lnTo>
                      <a:pt x="1545" y="3271"/>
                    </a:lnTo>
                    <a:lnTo>
                      <a:pt x="1544" y="3310"/>
                    </a:lnTo>
                    <a:lnTo>
                      <a:pt x="1542" y="3349"/>
                    </a:lnTo>
                    <a:lnTo>
                      <a:pt x="1540" y="3386"/>
                    </a:lnTo>
                    <a:lnTo>
                      <a:pt x="1537" y="3421"/>
                    </a:lnTo>
                    <a:lnTo>
                      <a:pt x="1535" y="3450"/>
                    </a:lnTo>
                    <a:lnTo>
                      <a:pt x="1534" y="3474"/>
                    </a:lnTo>
                    <a:lnTo>
                      <a:pt x="1532" y="3568"/>
                    </a:lnTo>
                    <a:lnTo>
                      <a:pt x="1556" y="3877"/>
                    </a:lnTo>
                    <a:lnTo>
                      <a:pt x="1558" y="3881"/>
                    </a:lnTo>
                    <a:lnTo>
                      <a:pt x="1560" y="3896"/>
                    </a:lnTo>
                    <a:lnTo>
                      <a:pt x="1563" y="3919"/>
                    </a:lnTo>
                    <a:lnTo>
                      <a:pt x="1566" y="3946"/>
                    </a:lnTo>
                    <a:lnTo>
                      <a:pt x="1571" y="3975"/>
                    </a:lnTo>
                    <a:lnTo>
                      <a:pt x="1574" y="4007"/>
                    </a:lnTo>
                    <a:lnTo>
                      <a:pt x="1579" y="4038"/>
                    </a:lnTo>
                    <a:lnTo>
                      <a:pt x="1582" y="4067"/>
                    </a:lnTo>
                    <a:lnTo>
                      <a:pt x="1584" y="4091"/>
                    </a:lnTo>
                    <a:lnTo>
                      <a:pt x="1586" y="4109"/>
                    </a:lnTo>
                    <a:lnTo>
                      <a:pt x="1586" y="4114"/>
                    </a:lnTo>
                    <a:lnTo>
                      <a:pt x="1589" y="4125"/>
                    </a:lnTo>
                    <a:lnTo>
                      <a:pt x="1594" y="4143"/>
                    </a:lnTo>
                    <a:lnTo>
                      <a:pt x="1598" y="4164"/>
                    </a:lnTo>
                    <a:lnTo>
                      <a:pt x="1603" y="4190"/>
                    </a:lnTo>
                    <a:lnTo>
                      <a:pt x="1610" y="4217"/>
                    </a:lnTo>
                    <a:lnTo>
                      <a:pt x="1615" y="4245"/>
                    </a:lnTo>
                    <a:lnTo>
                      <a:pt x="1619" y="4270"/>
                    </a:lnTo>
                    <a:lnTo>
                      <a:pt x="1623" y="4293"/>
                    </a:lnTo>
                    <a:lnTo>
                      <a:pt x="1624" y="4312"/>
                    </a:lnTo>
                    <a:lnTo>
                      <a:pt x="1626" y="4317"/>
                    </a:lnTo>
                    <a:lnTo>
                      <a:pt x="1629" y="4332"/>
                    </a:lnTo>
                    <a:lnTo>
                      <a:pt x="1632" y="4351"/>
                    </a:lnTo>
                    <a:lnTo>
                      <a:pt x="1639" y="4379"/>
                    </a:lnTo>
                    <a:lnTo>
                      <a:pt x="1644" y="4409"/>
                    </a:lnTo>
                    <a:lnTo>
                      <a:pt x="1648" y="4443"/>
                    </a:lnTo>
                    <a:lnTo>
                      <a:pt x="1653" y="4479"/>
                    </a:lnTo>
                    <a:lnTo>
                      <a:pt x="1658" y="4514"/>
                    </a:lnTo>
                    <a:lnTo>
                      <a:pt x="1660" y="4550"/>
                    </a:lnTo>
                    <a:lnTo>
                      <a:pt x="1660" y="4580"/>
                    </a:lnTo>
                    <a:lnTo>
                      <a:pt x="1657" y="4608"/>
                    </a:lnTo>
                    <a:lnTo>
                      <a:pt x="1652" y="4629"/>
                    </a:lnTo>
                    <a:lnTo>
                      <a:pt x="1652" y="4634"/>
                    </a:lnTo>
                    <a:lnTo>
                      <a:pt x="1653" y="4645"/>
                    </a:lnTo>
                    <a:lnTo>
                      <a:pt x="1657" y="4663"/>
                    </a:lnTo>
                    <a:lnTo>
                      <a:pt x="1658" y="4684"/>
                    </a:lnTo>
                    <a:lnTo>
                      <a:pt x="1661" y="4708"/>
                    </a:lnTo>
                    <a:lnTo>
                      <a:pt x="1663" y="4731"/>
                    </a:lnTo>
                    <a:lnTo>
                      <a:pt x="1663" y="4752"/>
                    </a:lnTo>
                    <a:lnTo>
                      <a:pt x="1669" y="4786"/>
                    </a:lnTo>
                    <a:lnTo>
                      <a:pt x="1671" y="4789"/>
                    </a:lnTo>
                    <a:lnTo>
                      <a:pt x="1678" y="4798"/>
                    </a:lnTo>
                    <a:lnTo>
                      <a:pt x="1687" y="4813"/>
                    </a:lnTo>
                    <a:lnTo>
                      <a:pt x="1700" y="4831"/>
                    </a:lnTo>
                    <a:lnTo>
                      <a:pt x="1720" y="4850"/>
                    </a:lnTo>
                    <a:lnTo>
                      <a:pt x="1723" y="4852"/>
                    </a:lnTo>
                    <a:lnTo>
                      <a:pt x="1732" y="4858"/>
                    </a:lnTo>
                    <a:lnTo>
                      <a:pt x="1747" y="4870"/>
                    </a:lnTo>
                    <a:lnTo>
                      <a:pt x="1766" y="4882"/>
                    </a:lnTo>
                    <a:lnTo>
                      <a:pt x="1786" y="4897"/>
                    </a:lnTo>
                    <a:lnTo>
                      <a:pt x="1807" y="4913"/>
                    </a:lnTo>
                    <a:lnTo>
                      <a:pt x="1828" y="4929"/>
                    </a:lnTo>
                    <a:lnTo>
                      <a:pt x="1845" y="4947"/>
                    </a:lnTo>
                    <a:lnTo>
                      <a:pt x="1858" y="4963"/>
                    </a:lnTo>
                    <a:lnTo>
                      <a:pt x="1866" y="4976"/>
                    </a:lnTo>
                    <a:lnTo>
                      <a:pt x="1870" y="4979"/>
                    </a:lnTo>
                    <a:lnTo>
                      <a:pt x="1875" y="4986"/>
                    </a:lnTo>
                    <a:lnTo>
                      <a:pt x="1881" y="4995"/>
                    </a:lnTo>
                    <a:lnTo>
                      <a:pt x="1886" y="5008"/>
                    </a:lnTo>
                    <a:lnTo>
                      <a:pt x="1887" y="5023"/>
                    </a:lnTo>
                    <a:lnTo>
                      <a:pt x="1891" y="5025"/>
                    </a:lnTo>
                    <a:lnTo>
                      <a:pt x="1896" y="5026"/>
                    </a:lnTo>
                    <a:lnTo>
                      <a:pt x="1899" y="5031"/>
                    </a:lnTo>
                    <a:lnTo>
                      <a:pt x="1902" y="5041"/>
                    </a:lnTo>
                    <a:lnTo>
                      <a:pt x="1905" y="5054"/>
                    </a:lnTo>
                    <a:lnTo>
                      <a:pt x="1905" y="5073"/>
                    </a:lnTo>
                    <a:lnTo>
                      <a:pt x="1904" y="5099"/>
                    </a:lnTo>
                    <a:lnTo>
                      <a:pt x="1900" y="5100"/>
                    </a:lnTo>
                    <a:lnTo>
                      <a:pt x="1894" y="5104"/>
                    </a:lnTo>
                    <a:lnTo>
                      <a:pt x="1881" y="5108"/>
                    </a:lnTo>
                    <a:lnTo>
                      <a:pt x="1865" y="5113"/>
                    </a:lnTo>
                    <a:lnTo>
                      <a:pt x="1844" y="5118"/>
                    </a:lnTo>
                    <a:lnTo>
                      <a:pt x="1818" y="5121"/>
                    </a:lnTo>
                    <a:lnTo>
                      <a:pt x="1787" y="5123"/>
                    </a:lnTo>
                    <a:lnTo>
                      <a:pt x="1753" y="5121"/>
                    </a:lnTo>
                    <a:lnTo>
                      <a:pt x="1713" y="5117"/>
                    </a:lnTo>
                    <a:lnTo>
                      <a:pt x="1669" y="5107"/>
                    </a:lnTo>
                    <a:lnTo>
                      <a:pt x="1621" y="5091"/>
                    </a:lnTo>
                    <a:lnTo>
                      <a:pt x="1568" y="5070"/>
                    </a:lnTo>
                    <a:lnTo>
                      <a:pt x="1563" y="5068"/>
                    </a:lnTo>
                    <a:lnTo>
                      <a:pt x="1553" y="5062"/>
                    </a:lnTo>
                    <a:lnTo>
                      <a:pt x="1539" y="5054"/>
                    </a:lnTo>
                    <a:lnTo>
                      <a:pt x="1523" y="5042"/>
                    </a:lnTo>
                    <a:lnTo>
                      <a:pt x="1505" y="5028"/>
                    </a:lnTo>
                    <a:lnTo>
                      <a:pt x="1490" y="5010"/>
                    </a:lnTo>
                    <a:lnTo>
                      <a:pt x="1477" y="4991"/>
                    </a:lnTo>
                    <a:lnTo>
                      <a:pt x="1456" y="4968"/>
                    </a:lnTo>
                    <a:lnTo>
                      <a:pt x="1421" y="4987"/>
                    </a:lnTo>
                    <a:lnTo>
                      <a:pt x="1416" y="4987"/>
                    </a:lnTo>
                    <a:lnTo>
                      <a:pt x="1405" y="4984"/>
                    </a:lnTo>
                    <a:lnTo>
                      <a:pt x="1389" y="4981"/>
                    </a:lnTo>
                    <a:lnTo>
                      <a:pt x="1369" y="4976"/>
                    </a:lnTo>
                    <a:lnTo>
                      <a:pt x="1347" y="4970"/>
                    </a:lnTo>
                    <a:lnTo>
                      <a:pt x="1326" y="4963"/>
                    </a:lnTo>
                    <a:lnTo>
                      <a:pt x="1308" y="4955"/>
                    </a:lnTo>
                    <a:lnTo>
                      <a:pt x="1292" y="4947"/>
                    </a:lnTo>
                    <a:lnTo>
                      <a:pt x="1284" y="4939"/>
                    </a:lnTo>
                    <a:lnTo>
                      <a:pt x="1284" y="4936"/>
                    </a:lnTo>
                    <a:lnTo>
                      <a:pt x="1282" y="4924"/>
                    </a:lnTo>
                    <a:lnTo>
                      <a:pt x="1282" y="4910"/>
                    </a:lnTo>
                    <a:lnTo>
                      <a:pt x="1280" y="4894"/>
                    </a:lnTo>
                    <a:lnTo>
                      <a:pt x="1282" y="4878"/>
                    </a:lnTo>
                    <a:lnTo>
                      <a:pt x="1284" y="4865"/>
                    </a:lnTo>
                    <a:lnTo>
                      <a:pt x="1287" y="4857"/>
                    </a:lnTo>
                    <a:lnTo>
                      <a:pt x="1287" y="4853"/>
                    </a:lnTo>
                    <a:lnTo>
                      <a:pt x="1285" y="4842"/>
                    </a:lnTo>
                    <a:lnTo>
                      <a:pt x="1284" y="4824"/>
                    </a:lnTo>
                    <a:lnTo>
                      <a:pt x="1280" y="4805"/>
                    </a:lnTo>
                    <a:lnTo>
                      <a:pt x="1274" y="4782"/>
                    </a:lnTo>
                    <a:lnTo>
                      <a:pt x="1266" y="4761"/>
                    </a:lnTo>
                    <a:lnTo>
                      <a:pt x="1256" y="4732"/>
                    </a:lnTo>
                    <a:lnTo>
                      <a:pt x="1250" y="4703"/>
                    </a:lnTo>
                    <a:lnTo>
                      <a:pt x="1248" y="4673"/>
                    </a:lnTo>
                    <a:lnTo>
                      <a:pt x="1250" y="4643"/>
                    </a:lnTo>
                    <a:lnTo>
                      <a:pt x="1253" y="4621"/>
                    </a:lnTo>
                    <a:lnTo>
                      <a:pt x="1251" y="4618"/>
                    </a:lnTo>
                    <a:lnTo>
                      <a:pt x="1248" y="4608"/>
                    </a:lnTo>
                    <a:lnTo>
                      <a:pt x="1242" y="4592"/>
                    </a:lnTo>
                    <a:lnTo>
                      <a:pt x="1235" y="4572"/>
                    </a:lnTo>
                    <a:lnTo>
                      <a:pt x="1227" y="4550"/>
                    </a:lnTo>
                    <a:lnTo>
                      <a:pt x="1219" y="4526"/>
                    </a:lnTo>
                    <a:lnTo>
                      <a:pt x="1211" y="4501"/>
                    </a:lnTo>
                    <a:lnTo>
                      <a:pt x="1203" y="4479"/>
                    </a:lnTo>
                    <a:lnTo>
                      <a:pt x="1196" y="4458"/>
                    </a:lnTo>
                    <a:lnTo>
                      <a:pt x="1190" y="4442"/>
                    </a:lnTo>
                    <a:lnTo>
                      <a:pt x="1188" y="4437"/>
                    </a:lnTo>
                    <a:lnTo>
                      <a:pt x="1185" y="4427"/>
                    </a:lnTo>
                    <a:lnTo>
                      <a:pt x="1180" y="4411"/>
                    </a:lnTo>
                    <a:lnTo>
                      <a:pt x="1174" y="4390"/>
                    </a:lnTo>
                    <a:lnTo>
                      <a:pt x="1169" y="4366"/>
                    </a:lnTo>
                    <a:lnTo>
                      <a:pt x="1166" y="4340"/>
                    </a:lnTo>
                    <a:lnTo>
                      <a:pt x="1164" y="4312"/>
                    </a:lnTo>
                    <a:lnTo>
                      <a:pt x="1166" y="4285"/>
                    </a:lnTo>
                    <a:lnTo>
                      <a:pt x="1166" y="4280"/>
                    </a:lnTo>
                    <a:lnTo>
                      <a:pt x="1164" y="4267"/>
                    </a:lnTo>
                    <a:lnTo>
                      <a:pt x="1163" y="4248"/>
                    </a:lnTo>
                    <a:lnTo>
                      <a:pt x="1161" y="4222"/>
                    </a:lnTo>
                    <a:lnTo>
                      <a:pt x="1158" y="4195"/>
                    </a:lnTo>
                    <a:lnTo>
                      <a:pt x="1153" y="4167"/>
                    </a:lnTo>
                    <a:lnTo>
                      <a:pt x="1148" y="4141"/>
                    </a:lnTo>
                    <a:lnTo>
                      <a:pt x="1142" y="4119"/>
                    </a:lnTo>
                    <a:lnTo>
                      <a:pt x="1142" y="4112"/>
                    </a:lnTo>
                    <a:lnTo>
                      <a:pt x="1140" y="4099"/>
                    </a:lnTo>
                    <a:lnTo>
                      <a:pt x="1135" y="4078"/>
                    </a:lnTo>
                    <a:lnTo>
                      <a:pt x="1132" y="4053"/>
                    </a:lnTo>
                    <a:lnTo>
                      <a:pt x="1127" y="4020"/>
                    </a:lnTo>
                    <a:lnTo>
                      <a:pt x="1121" y="3986"/>
                    </a:lnTo>
                    <a:lnTo>
                      <a:pt x="1116" y="3952"/>
                    </a:lnTo>
                    <a:lnTo>
                      <a:pt x="1109" y="3917"/>
                    </a:lnTo>
                    <a:lnTo>
                      <a:pt x="1104" y="3885"/>
                    </a:lnTo>
                    <a:lnTo>
                      <a:pt x="1100" y="3854"/>
                    </a:lnTo>
                    <a:lnTo>
                      <a:pt x="1096" y="3828"/>
                    </a:lnTo>
                    <a:lnTo>
                      <a:pt x="1093" y="3810"/>
                    </a:lnTo>
                    <a:lnTo>
                      <a:pt x="1091" y="3799"/>
                    </a:lnTo>
                    <a:lnTo>
                      <a:pt x="1080" y="3760"/>
                    </a:lnTo>
                    <a:lnTo>
                      <a:pt x="1079" y="3757"/>
                    </a:lnTo>
                    <a:lnTo>
                      <a:pt x="1074" y="3746"/>
                    </a:lnTo>
                    <a:lnTo>
                      <a:pt x="1069" y="3730"/>
                    </a:lnTo>
                    <a:lnTo>
                      <a:pt x="1062" y="3710"/>
                    </a:lnTo>
                    <a:lnTo>
                      <a:pt x="1058" y="3688"/>
                    </a:lnTo>
                    <a:lnTo>
                      <a:pt x="1053" y="3665"/>
                    </a:lnTo>
                    <a:lnTo>
                      <a:pt x="1051" y="3660"/>
                    </a:lnTo>
                    <a:lnTo>
                      <a:pt x="1048" y="3649"/>
                    </a:lnTo>
                    <a:lnTo>
                      <a:pt x="1043" y="3629"/>
                    </a:lnTo>
                    <a:lnTo>
                      <a:pt x="1037" y="3607"/>
                    </a:lnTo>
                    <a:lnTo>
                      <a:pt x="1030" y="3579"/>
                    </a:lnTo>
                    <a:lnTo>
                      <a:pt x="1022" y="3549"/>
                    </a:lnTo>
                    <a:lnTo>
                      <a:pt x="1012" y="3518"/>
                    </a:lnTo>
                    <a:lnTo>
                      <a:pt x="1004" y="3486"/>
                    </a:lnTo>
                    <a:lnTo>
                      <a:pt x="996" y="3455"/>
                    </a:lnTo>
                    <a:lnTo>
                      <a:pt x="988" y="3428"/>
                    </a:lnTo>
                    <a:lnTo>
                      <a:pt x="982" y="3403"/>
                    </a:lnTo>
                    <a:lnTo>
                      <a:pt x="977" y="3382"/>
                    </a:lnTo>
                    <a:lnTo>
                      <a:pt x="974" y="3370"/>
                    </a:lnTo>
                    <a:lnTo>
                      <a:pt x="974" y="3366"/>
                    </a:lnTo>
                    <a:lnTo>
                      <a:pt x="970" y="3353"/>
                    </a:lnTo>
                    <a:lnTo>
                      <a:pt x="964" y="3337"/>
                    </a:lnTo>
                    <a:lnTo>
                      <a:pt x="959" y="3318"/>
                    </a:lnTo>
                    <a:lnTo>
                      <a:pt x="953" y="3295"/>
                    </a:lnTo>
                    <a:lnTo>
                      <a:pt x="948" y="3273"/>
                    </a:lnTo>
                    <a:lnTo>
                      <a:pt x="943" y="3253"/>
                    </a:lnTo>
                    <a:lnTo>
                      <a:pt x="940" y="32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3" name="Freeform 10"/>
              <p:cNvSpPr>
                <a:spLocks/>
              </p:cNvSpPr>
              <p:nvPr/>
            </p:nvSpPr>
            <p:spPr bwMode="gray">
              <a:xfrm>
                <a:off x="5997416" y="5122741"/>
                <a:ext cx="25680" cy="40405"/>
              </a:xfrm>
              <a:custGeom>
                <a:avLst/>
                <a:gdLst>
                  <a:gd name="T0" fmla="*/ 1 w 94"/>
                  <a:gd name="T1" fmla="*/ 0 h 154"/>
                  <a:gd name="T2" fmla="*/ 1 w 94"/>
                  <a:gd name="T3" fmla="*/ 0 h 154"/>
                  <a:gd name="T4" fmla="*/ 1 w 94"/>
                  <a:gd name="T5" fmla="*/ 0 h 154"/>
                  <a:gd name="T6" fmla="*/ 1 w 94"/>
                  <a:gd name="T7" fmla="*/ 0 h 154"/>
                  <a:gd name="T8" fmla="*/ 1 w 94"/>
                  <a:gd name="T9" fmla="*/ 0 h 154"/>
                  <a:gd name="T10" fmla="*/ 1 w 94"/>
                  <a:gd name="T11" fmla="*/ 0 h 154"/>
                  <a:gd name="T12" fmla="*/ 1 w 94"/>
                  <a:gd name="T13" fmla="*/ 0 h 154"/>
                  <a:gd name="T14" fmla="*/ 1 w 94"/>
                  <a:gd name="T15" fmla="*/ 0 h 154"/>
                  <a:gd name="T16" fmla="*/ 0 w 94"/>
                  <a:gd name="T17" fmla="*/ 0 h 154"/>
                  <a:gd name="T18" fmla="*/ 1 w 94"/>
                  <a:gd name="T19" fmla="*/ 0 h 154"/>
                  <a:gd name="T20" fmla="*/ 1 w 94"/>
                  <a:gd name="T21" fmla="*/ 0 h 154"/>
                  <a:gd name="T22" fmla="*/ 1 w 94"/>
                  <a:gd name="T23" fmla="*/ 0 h 154"/>
                  <a:gd name="T24" fmla="*/ 1 w 94"/>
                  <a:gd name="T25" fmla="*/ 0 h 154"/>
                  <a:gd name="T26" fmla="*/ 1 w 94"/>
                  <a:gd name="T27" fmla="*/ 0 h 154"/>
                  <a:gd name="T28" fmla="*/ 1 w 94"/>
                  <a:gd name="T29" fmla="*/ 0 h 154"/>
                  <a:gd name="T30" fmla="*/ 1 w 94"/>
                  <a:gd name="T31" fmla="*/ 0 h 154"/>
                  <a:gd name="T32" fmla="*/ 1 w 94"/>
                  <a:gd name="T33" fmla="*/ 0 h 154"/>
                  <a:gd name="T34" fmla="*/ 1 w 94"/>
                  <a:gd name="T35" fmla="*/ 0 h 154"/>
                  <a:gd name="T36" fmla="*/ 1 w 94"/>
                  <a:gd name="T37" fmla="*/ 0 h 154"/>
                  <a:gd name="T38" fmla="*/ 1 w 94"/>
                  <a:gd name="T39" fmla="*/ 0 h 154"/>
                  <a:gd name="T40" fmla="*/ 1 w 94"/>
                  <a:gd name="T41" fmla="*/ 0 h 154"/>
                  <a:gd name="T42" fmla="*/ 1 w 94"/>
                  <a:gd name="T43" fmla="*/ 0 h 154"/>
                  <a:gd name="T44" fmla="*/ 1 w 94"/>
                  <a:gd name="T45" fmla="*/ 0 h 154"/>
                  <a:gd name="T46" fmla="*/ 1 w 94"/>
                  <a:gd name="T47" fmla="*/ 0 h 154"/>
                  <a:gd name="T48" fmla="*/ 1 w 94"/>
                  <a:gd name="T49" fmla="*/ 0 h 154"/>
                  <a:gd name="T50" fmla="*/ 1 w 94"/>
                  <a:gd name="T51" fmla="*/ 0 h 154"/>
                  <a:gd name="T52" fmla="*/ 1 w 94"/>
                  <a:gd name="T53" fmla="*/ 0 h 154"/>
                  <a:gd name="T54" fmla="*/ 1 w 94"/>
                  <a:gd name="T55" fmla="*/ 0 h 154"/>
                  <a:gd name="T56" fmla="*/ 1 w 94"/>
                  <a:gd name="T57" fmla="*/ 0 h 1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4"/>
                  <a:gd name="T88" fmla="*/ 0 h 154"/>
                  <a:gd name="T89" fmla="*/ 94 w 94"/>
                  <a:gd name="T90" fmla="*/ 154 h 1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4" h="154">
                    <a:moveTo>
                      <a:pt x="44" y="0"/>
                    </a:moveTo>
                    <a:lnTo>
                      <a:pt x="42" y="5"/>
                    </a:lnTo>
                    <a:lnTo>
                      <a:pt x="41" y="18"/>
                    </a:lnTo>
                    <a:lnTo>
                      <a:pt x="36" y="37"/>
                    </a:lnTo>
                    <a:lnTo>
                      <a:pt x="29" y="62"/>
                    </a:lnTo>
                    <a:lnTo>
                      <a:pt x="23" y="87"/>
                    </a:lnTo>
                    <a:lnTo>
                      <a:pt x="16" y="112"/>
                    </a:lnTo>
                    <a:lnTo>
                      <a:pt x="8" y="134"/>
                    </a:lnTo>
                    <a:lnTo>
                      <a:pt x="0" y="152"/>
                    </a:lnTo>
                    <a:lnTo>
                      <a:pt x="3" y="152"/>
                    </a:lnTo>
                    <a:lnTo>
                      <a:pt x="10" y="149"/>
                    </a:lnTo>
                    <a:lnTo>
                      <a:pt x="18" y="147"/>
                    </a:lnTo>
                    <a:lnTo>
                      <a:pt x="28" y="146"/>
                    </a:lnTo>
                    <a:lnTo>
                      <a:pt x="36" y="147"/>
                    </a:lnTo>
                    <a:lnTo>
                      <a:pt x="41" y="154"/>
                    </a:lnTo>
                    <a:lnTo>
                      <a:pt x="45" y="154"/>
                    </a:lnTo>
                    <a:lnTo>
                      <a:pt x="55" y="152"/>
                    </a:lnTo>
                    <a:lnTo>
                      <a:pt x="68" y="152"/>
                    </a:lnTo>
                    <a:lnTo>
                      <a:pt x="83" y="152"/>
                    </a:lnTo>
                    <a:lnTo>
                      <a:pt x="94" y="154"/>
                    </a:lnTo>
                    <a:lnTo>
                      <a:pt x="92" y="150"/>
                    </a:lnTo>
                    <a:lnTo>
                      <a:pt x="89" y="139"/>
                    </a:lnTo>
                    <a:lnTo>
                      <a:pt x="84" y="121"/>
                    </a:lnTo>
                    <a:lnTo>
                      <a:pt x="79" y="102"/>
                    </a:lnTo>
                    <a:lnTo>
                      <a:pt x="71" y="78"/>
                    </a:lnTo>
                    <a:lnTo>
                      <a:pt x="65" y="55"/>
                    </a:lnTo>
                    <a:lnTo>
                      <a:pt x="57" y="34"/>
                    </a:lnTo>
                    <a:lnTo>
                      <a:pt x="50" y="15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gray">
              <a:xfrm>
                <a:off x="5959170" y="4960057"/>
                <a:ext cx="47535" cy="57949"/>
              </a:xfrm>
              <a:custGeom>
                <a:avLst/>
                <a:gdLst>
                  <a:gd name="T0" fmla="*/ 1 w 174"/>
                  <a:gd name="T1" fmla="*/ 0 h 216"/>
                  <a:gd name="T2" fmla="*/ 1 w 174"/>
                  <a:gd name="T3" fmla="*/ 1 h 216"/>
                  <a:gd name="T4" fmla="*/ 1 w 174"/>
                  <a:gd name="T5" fmla="*/ 1 h 216"/>
                  <a:gd name="T6" fmla="*/ 1 w 174"/>
                  <a:gd name="T7" fmla="*/ 1 h 216"/>
                  <a:gd name="T8" fmla="*/ 1 w 174"/>
                  <a:gd name="T9" fmla="*/ 1 h 216"/>
                  <a:gd name="T10" fmla="*/ 1 w 174"/>
                  <a:gd name="T11" fmla="*/ 1 h 216"/>
                  <a:gd name="T12" fmla="*/ 1 w 174"/>
                  <a:gd name="T13" fmla="*/ 1 h 216"/>
                  <a:gd name="T14" fmla="*/ 1 w 174"/>
                  <a:gd name="T15" fmla="*/ 1 h 216"/>
                  <a:gd name="T16" fmla="*/ 0 w 174"/>
                  <a:gd name="T17" fmla="*/ 1 h 216"/>
                  <a:gd name="T18" fmla="*/ 1 w 174"/>
                  <a:gd name="T19" fmla="*/ 1 h 216"/>
                  <a:gd name="T20" fmla="*/ 1 w 174"/>
                  <a:gd name="T21" fmla="*/ 1 h 216"/>
                  <a:gd name="T22" fmla="*/ 1 w 174"/>
                  <a:gd name="T23" fmla="*/ 1 h 216"/>
                  <a:gd name="T24" fmla="*/ 1 w 174"/>
                  <a:gd name="T25" fmla="*/ 1 h 216"/>
                  <a:gd name="T26" fmla="*/ 1 w 174"/>
                  <a:gd name="T27" fmla="*/ 1 h 216"/>
                  <a:gd name="T28" fmla="*/ 1 w 174"/>
                  <a:gd name="T29" fmla="*/ 1 h 216"/>
                  <a:gd name="T30" fmla="*/ 1 w 174"/>
                  <a:gd name="T31" fmla="*/ 1 h 216"/>
                  <a:gd name="T32" fmla="*/ 1 w 174"/>
                  <a:gd name="T33" fmla="*/ 1 h 216"/>
                  <a:gd name="T34" fmla="*/ 1 w 174"/>
                  <a:gd name="T35" fmla="*/ 1 h 216"/>
                  <a:gd name="T36" fmla="*/ 1 w 174"/>
                  <a:gd name="T37" fmla="*/ 1 h 216"/>
                  <a:gd name="T38" fmla="*/ 1 w 174"/>
                  <a:gd name="T39" fmla="*/ 1 h 216"/>
                  <a:gd name="T40" fmla="*/ 1 w 174"/>
                  <a:gd name="T41" fmla="*/ 1 h 216"/>
                  <a:gd name="T42" fmla="*/ 1 w 174"/>
                  <a:gd name="T43" fmla="*/ 1 h 216"/>
                  <a:gd name="T44" fmla="*/ 1 w 174"/>
                  <a:gd name="T45" fmla="*/ 1 h 216"/>
                  <a:gd name="T46" fmla="*/ 1 w 174"/>
                  <a:gd name="T47" fmla="*/ 1 h 216"/>
                  <a:gd name="T48" fmla="*/ 1 w 174"/>
                  <a:gd name="T49" fmla="*/ 1 h 216"/>
                  <a:gd name="T50" fmla="*/ 1 w 174"/>
                  <a:gd name="T51" fmla="*/ 1 h 216"/>
                  <a:gd name="T52" fmla="*/ 1 w 174"/>
                  <a:gd name="T53" fmla="*/ 1 h 216"/>
                  <a:gd name="T54" fmla="*/ 1 w 174"/>
                  <a:gd name="T55" fmla="*/ 1 h 216"/>
                  <a:gd name="T56" fmla="*/ 1 w 174"/>
                  <a:gd name="T57" fmla="*/ 1 h 216"/>
                  <a:gd name="T58" fmla="*/ 1 w 174"/>
                  <a:gd name="T59" fmla="*/ 1 h 216"/>
                  <a:gd name="T60" fmla="*/ 1 w 174"/>
                  <a:gd name="T61" fmla="*/ 1 h 216"/>
                  <a:gd name="T62" fmla="*/ 1 w 174"/>
                  <a:gd name="T63" fmla="*/ 1 h 216"/>
                  <a:gd name="T64" fmla="*/ 1 w 174"/>
                  <a:gd name="T65" fmla="*/ 1 h 216"/>
                  <a:gd name="T66" fmla="*/ 1 w 174"/>
                  <a:gd name="T67" fmla="*/ 1 h 216"/>
                  <a:gd name="T68" fmla="*/ 1 w 174"/>
                  <a:gd name="T69" fmla="*/ 1 h 216"/>
                  <a:gd name="T70" fmla="*/ 1 w 174"/>
                  <a:gd name="T71" fmla="*/ 1 h 216"/>
                  <a:gd name="T72" fmla="*/ 1 w 174"/>
                  <a:gd name="T73" fmla="*/ 0 h 2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4"/>
                  <a:gd name="T112" fmla="*/ 0 h 216"/>
                  <a:gd name="T113" fmla="*/ 174 w 174"/>
                  <a:gd name="T114" fmla="*/ 216 h 2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4" h="216">
                    <a:moveTo>
                      <a:pt x="111" y="0"/>
                    </a:moveTo>
                    <a:lnTo>
                      <a:pt x="108" y="2"/>
                    </a:lnTo>
                    <a:lnTo>
                      <a:pt x="98" y="6"/>
                    </a:lnTo>
                    <a:lnTo>
                      <a:pt x="84" y="14"/>
                    </a:lnTo>
                    <a:lnTo>
                      <a:pt x="68" y="23"/>
                    </a:lnTo>
                    <a:lnTo>
                      <a:pt x="48" y="31"/>
                    </a:lnTo>
                    <a:lnTo>
                      <a:pt x="30" y="37"/>
                    </a:lnTo>
                    <a:lnTo>
                      <a:pt x="14" y="40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3" y="58"/>
                    </a:lnTo>
                    <a:lnTo>
                      <a:pt x="5" y="76"/>
                    </a:lnTo>
                    <a:lnTo>
                      <a:pt x="6" y="95"/>
                    </a:lnTo>
                    <a:lnTo>
                      <a:pt x="8" y="116"/>
                    </a:lnTo>
                    <a:lnTo>
                      <a:pt x="8" y="136"/>
                    </a:lnTo>
                    <a:lnTo>
                      <a:pt x="8" y="139"/>
                    </a:lnTo>
                    <a:lnTo>
                      <a:pt x="8" y="147"/>
                    </a:lnTo>
                    <a:lnTo>
                      <a:pt x="8" y="160"/>
                    </a:lnTo>
                    <a:lnTo>
                      <a:pt x="9" y="174"/>
                    </a:lnTo>
                    <a:lnTo>
                      <a:pt x="14" y="190"/>
                    </a:lnTo>
                    <a:lnTo>
                      <a:pt x="22" y="203"/>
                    </a:lnTo>
                    <a:lnTo>
                      <a:pt x="34" y="213"/>
                    </a:lnTo>
                    <a:lnTo>
                      <a:pt x="51" y="216"/>
                    </a:lnTo>
                    <a:lnTo>
                      <a:pt x="139" y="205"/>
                    </a:lnTo>
                    <a:lnTo>
                      <a:pt x="174" y="216"/>
                    </a:lnTo>
                    <a:lnTo>
                      <a:pt x="172" y="211"/>
                    </a:lnTo>
                    <a:lnTo>
                      <a:pt x="169" y="200"/>
                    </a:lnTo>
                    <a:lnTo>
                      <a:pt x="164" y="184"/>
                    </a:lnTo>
                    <a:lnTo>
                      <a:pt x="158" y="163"/>
                    </a:lnTo>
                    <a:lnTo>
                      <a:pt x="150" y="139"/>
                    </a:lnTo>
                    <a:lnTo>
                      <a:pt x="143" y="113"/>
                    </a:lnTo>
                    <a:lnTo>
                      <a:pt x="135" y="87"/>
                    </a:lnTo>
                    <a:lnTo>
                      <a:pt x="127" y="63"/>
                    </a:lnTo>
                    <a:lnTo>
                      <a:pt x="121" y="40"/>
                    </a:lnTo>
                    <a:lnTo>
                      <a:pt x="116" y="21"/>
                    </a:lnTo>
                    <a:lnTo>
                      <a:pt x="113" y="8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5" name="Freeform 12"/>
              <p:cNvSpPr>
                <a:spLocks/>
              </p:cNvSpPr>
              <p:nvPr/>
            </p:nvSpPr>
            <p:spPr bwMode="gray">
              <a:xfrm>
                <a:off x="5987035" y="4901576"/>
                <a:ext cx="43164" cy="50506"/>
              </a:xfrm>
              <a:custGeom>
                <a:avLst/>
                <a:gdLst>
                  <a:gd name="T0" fmla="*/ 0 w 159"/>
                  <a:gd name="T1" fmla="*/ 1 h 190"/>
                  <a:gd name="T2" fmla="*/ 0 w 159"/>
                  <a:gd name="T3" fmla="*/ 1 h 190"/>
                  <a:gd name="T4" fmla="*/ 0 w 159"/>
                  <a:gd name="T5" fmla="*/ 1 h 190"/>
                  <a:gd name="T6" fmla="*/ 0 w 159"/>
                  <a:gd name="T7" fmla="*/ 1 h 190"/>
                  <a:gd name="T8" fmla="*/ 0 w 159"/>
                  <a:gd name="T9" fmla="*/ 1 h 190"/>
                  <a:gd name="T10" fmla="*/ 0 w 159"/>
                  <a:gd name="T11" fmla="*/ 1 h 190"/>
                  <a:gd name="T12" fmla="*/ 0 w 159"/>
                  <a:gd name="T13" fmla="*/ 1 h 190"/>
                  <a:gd name="T14" fmla="*/ 0 w 159"/>
                  <a:gd name="T15" fmla="*/ 1 h 190"/>
                  <a:gd name="T16" fmla="*/ 0 w 159"/>
                  <a:gd name="T17" fmla="*/ 1 h 190"/>
                  <a:gd name="T18" fmla="*/ 0 w 159"/>
                  <a:gd name="T19" fmla="*/ 0 h 190"/>
                  <a:gd name="T20" fmla="*/ 0 w 159"/>
                  <a:gd name="T21" fmla="*/ 0 h 190"/>
                  <a:gd name="T22" fmla="*/ 0 w 159"/>
                  <a:gd name="T23" fmla="*/ 0 h 190"/>
                  <a:gd name="T24" fmla="*/ 0 w 159"/>
                  <a:gd name="T25" fmla="*/ 1 h 190"/>
                  <a:gd name="T26" fmla="*/ 0 w 159"/>
                  <a:gd name="T27" fmla="*/ 1 h 190"/>
                  <a:gd name="T28" fmla="*/ 0 w 159"/>
                  <a:gd name="T29" fmla="*/ 1 h 190"/>
                  <a:gd name="T30" fmla="*/ 0 w 159"/>
                  <a:gd name="T31" fmla="*/ 1 h 190"/>
                  <a:gd name="T32" fmla="*/ 0 w 159"/>
                  <a:gd name="T33" fmla="*/ 1 h 190"/>
                  <a:gd name="T34" fmla="*/ 0 w 159"/>
                  <a:gd name="T35" fmla="*/ 1 h 190"/>
                  <a:gd name="T36" fmla="*/ 0 w 159"/>
                  <a:gd name="T37" fmla="*/ 1 h 190"/>
                  <a:gd name="T38" fmla="*/ 0 w 159"/>
                  <a:gd name="T39" fmla="*/ 1 h 190"/>
                  <a:gd name="T40" fmla="*/ 0 w 159"/>
                  <a:gd name="T41" fmla="*/ 1 h 190"/>
                  <a:gd name="T42" fmla="*/ 0 w 159"/>
                  <a:gd name="T43" fmla="*/ 1 h 190"/>
                  <a:gd name="T44" fmla="*/ 0 w 159"/>
                  <a:gd name="T45" fmla="*/ 1 h 190"/>
                  <a:gd name="T46" fmla="*/ 0 w 159"/>
                  <a:gd name="T47" fmla="*/ 1 h 190"/>
                  <a:gd name="T48" fmla="*/ 0 w 159"/>
                  <a:gd name="T49" fmla="*/ 1 h 190"/>
                  <a:gd name="T50" fmla="*/ 0 w 159"/>
                  <a:gd name="T51" fmla="*/ 1 h 190"/>
                  <a:gd name="T52" fmla="*/ 0 w 159"/>
                  <a:gd name="T53" fmla="*/ 1 h 190"/>
                  <a:gd name="T54" fmla="*/ 0 w 159"/>
                  <a:gd name="T55" fmla="*/ 1 h 190"/>
                  <a:gd name="T56" fmla="*/ 0 w 159"/>
                  <a:gd name="T57" fmla="*/ 1 h 190"/>
                  <a:gd name="T58" fmla="*/ 0 w 159"/>
                  <a:gd name="T59" fmla="*/ 1 h 190"/>
                  <a:gd name="T60" fmla="*/ 0 w 159"/>
                  <a:gd name="T61" fmla="*/ 1 h 190"/>
                  <a:gd name="T62" fmla="*/ 0 w 159"/>
                  <a:gd name="T63" fmla="*/ 1 h 190"/>
                  <a:gd name="T64" fmla="*/ 0 w 159"/>
                  <a:gd name="T65" fmla="*/ 1 h 190"/>
                  <a:gd name="T66" fmla="*/ 0 w 159"/>
                  <a:gd name="T67" fmla="*/ 1 h 190"/>
                  <a:gd name="T68" fmla="*/ 0 w 159"/>
                  <a:gd name="T69" fmla="*/ 1 h 190"/>
                  <a:gd name="T70" fmla="*/ 0 w 159"/>
                  <a:gd name="T71" fmla="*/ 1 h 190"/>
                  <a:gd name="T72" fmla="*/ 0 w 159"/>
                  <a:gd name="T73" fmla="*/ 1 h 190"/>
                  <a:gd name="T74" fmla="*/ 0 w 159"/>
                  <a:gd name="T75" fmla="*/ 1 h 190"/>
                  <a:gd name="T76" fmla="*/ 0 w 159"/>
                  <a:gd name="T77" fmla="*/ 1 h 190"/>
                  <a:gd name="T78" fmla="*/ 0 w 159"/>
                  <a:gd name="T79" fmla="*/ 1 h 190"/>
                  <a:gd name="T80" fmla="*/ 0 w 159"/>
                  <a:gd name="T81" fmla="*/ 1 h 19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9"/>
                  <a:gd name="T124" fmla="*/ 0 h 190"/>
                  <a:gd name="T125" fmla="*/ 159 w 159"/>
                  <a:gd name="T126" fmla="*/ 190 h 19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9" h="190">
                    <a:moveTo>
                      <a:pt x="4" y="190"/>
                    </a:moveTo>
                    <a:lnTo>
                      <a:pt x="4" y="187"/>
                    </a:lnTo>
                    <a:lnTo>
                      <a:pt x="2" y="176"/>
                    </a:lnTo>
                    <a:lnTo>
                      <a:pt x="0" y="163"/>
                    </a:lnTo>
                    <a:lnTo>
                      <a:pt x="0" y="147"/>
                    </a:lnTo>
                    <a:lnTo>
                      <a:pt x="4" y="134"/>
                    </a:lnTo>
                    <a:lnTo>
                      <a:pt x="10" y="113"/>
                    </a:lnTo>
                    <a:lnTo>
                      <a:pt x="18" y="82"/>
                    </a:lnTo>
                    <a:lnTo>
                      <a:pt x="31" y="43"/>
                    </a:lnTo>
                    <a:lnTo>
                      <a:pt x="49" y="0"/>
                    </a:lnTo>
                    <a:lnTo>
                      <a:pt x="54" y="0"/>
                    </a:lnTo>
                    <a:lnTo>
                      <a:pt x="65" y="0"/>
                    </a:lnTo>
                    <a:lnTo>
                      <a:pt x="81" y="1"/>
                    </a:lnTo>
                    <a:lnTo>
                      <a:pt x="99" y="3"/>
                    </a:lnTo>
                    <a:lnTo>
                      <a:pt x="115" y="5"/>
                    </a:lnTo>
                    <a:lnTo>
                      <a:pt x="126" y="8"/>
                    </a:lnTo>
                    <a:lnTo>
                      <a:pt x="131" y="9"/>
                    </a:lnTo>
                    <a:lnTo>
                      <a:pt x="133" y="14"/>
                    </a:lnTo>
                    <a:lnTo>
                      <a:pt x="134" y="26"/>
                    </a:lnTo>
                    <a:lnTo>
                      <a:pt x="136" y="43"/>
                    </a:lnTo>
                    <a:lnTo>
                      <a:pt x="138" y="63"/>
                    </a:lnTo>
                    <a:lnTo>
                      <a:pt x="138" y="82"/>
                    </a:lnTo>
                    <a:lnTo>
                      <a:pt x="134" y="100"/>
                    </a:lnTo>
                    <a:lnTo>
                      <a:pt x="136" y="103"/>
                    </a:lnTo>
                    <a:lnTo>
                      <a:pt x="141" y="113"/>
                    </a:lnTo>
                    <a:lnTo>
                      <a:pt x="147" y="124"/>
                    </a:lnTo>
                    <a:lnTo>
                      <a:pt x="154" y="139"/>
                    </a:lnTo>
                    <a:lnTo>
                      <a:pt x="159" y="155"/>
                    </a:lnTo>
                    <a:lnTo>
                      <a:pt x="159" y="168"/>
                    </a:lnTo>
                    <a:lnTo>
                      <a:pt x="155" y="169"/>
                    </a:lnTo>
                    <a:lnTo>
                      <a:pt x="146" y="171"/>
                    </a:lnTo>
                    <a:lnTo>
                      <a:pt x="131" y="176"/>
                    </a:lnTo>
                    <a:lnTo>
                      <a:pt x="115" y="181"/>
                    </a:lnTo>
                    <a:lnTo>
                      <a:pt x="101" y="184"/>
                    </a:lnTo>
                    <a:lnTo>
                      <a:pt x="88" y="187"/>
                    </a:lnTo>
                    <a:lnTo>
                      <a:pt x="84" y="187"/>
                    </a:lnTo>
                    <a:lnTo>
                      <a:pt x="76" y="189"/>
                    </a:lnTo>
                    <a:lnTo>
                      <a:pt x="65" y="190"/>
                    </a:lnTo>
                    <a:lnTo>
                      <a:pt x="54" y="190"/>
                    </a:lnTo>
                    <a:lnTo>
                      <a:pt x="47" y="189"/>
                    </a:lnTo>
                    <a:lnTo>
                      <a:pt x="4" y="1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6" name="Freeform 13"/>
              <p:cNvSpPr>
                <a:spLocks/>
              </p:cNvSpPr>
              <p:nvPr/>
            </p:nvSpPr>
            <p:spPr bwMode="gray">
              <a:xfrm>
                <a:off x="5950974" y="4767070"/>
                <a:ext cx="91245" cy="33494"/>
              </a:xfrm>
              <a:custGeom>
                <a:avLst/>
                <a:gdLst>
                  <a:gd name="T0" fmla="*/ 0 w 336"/>
                  <a:gd name="T1" fmla="*/ 1 h 126"/>
                  <a:gd name="T2" fmla="*/ 0 w 336"/>
                  <a:gd name="T3" fmla="*/ 1 h 126"/>
                  <a:gd name="T4" fmla="*/ 0 w 336"/>
                  <a:gd name="T5" fmla="*/ 1 h 126"/>
                  <a:gd name="T6" fmla="*/ 0 w 336"/>
                  <a:gd name="T7" fmla="*/ 1 h 126"/>
                  <a:gd name="T8" fmla="*/ 0 w 336"/>
                  <a:gd name="T9" fmla="*/ 1 h 126"/>
                  <a:gd name="T10" fmla="*/ 0 w 336"/>
                  <a:gd name="T11" fmla="*/ 1 h 126"/>
                  <a:gd name="T12" fmla="*/ 0 w 336"/>
                  <a:gd name="T13" fmla="*/ 1 h 126"/>
                  <a:gd name="T14" fmla="*/ 0 w 336"/>
                  <a:gd name="T15" fmla="*/ 1 h 126"/>
                  <a:gd name="T16" fmla="*/ 0 w 336"/>
                  <a:gd name="T17" fmla="*/ 1 h 126"/>
                  <a:gd name="T18" fmla="*/ 0 w 336"/>
                  <a:gd name="T19" fmla="*/ 1 h 126"/>
                  <a:gd name="T20" fmla="*/ 0 w 336"/>
                  <a:gd name="T21" fmla="*/ 1 h 126"/>
                  <a:gd name="T22" fmla="*/ 0 w 336"/>
                  <a:gd name="T23" fmla="*/ 1 h 126"/>
                  <a:gd name="T24" fmla="*/ 0 w 336"/>
                  <a:gd name="T25" fmla="*/ 1 h 126"/>
                  <a:gd name="T26" fmla="*/ 0 w 336"/>
                  <a:gd name="T27" fmla="*/ 1 h 126"/>
                  <a:gd name="T28" fmla="*/ 0 w 336"/>
                  <a:gd name="T29" fmla="*/ 1 h 126"/>
                  <a:gd name="T30" fmla="*/ 0 w 336"/>
                  <a:gd name="T31" fmla="*/ 1 h 126"/>
                  <a:gd name="T32" fmla="*/ 0 w 336"/>
                  <a:gd name="T33" fmla="*/ 1 h 126"/>
                  <a:gd name="T34" fmla="*/ 0 w 336"/>
                  <a:gd name="T35" fmla="*/ 1 h 126"/>
                  <a:gd name="T36" fmla="*/ 0 w 336"/>
                  <a:gd name="T37" fmla="*/ 1 h 126"/>
                  <a:gd name="T38" fmla="*/ 0 w 336"/>
                  <a:gd name="T39" fmla="*/ 1 h 126"/>
                  <a:gd name="T40" fmla="*/ 0 w 336"/>
                  <a:gd name="T41" fmla="*/ 1 h 126"/>
                  <a:gd name="T42" fmla="*/ 0 w 336"/>
                  <a:gd name="T43" fmla="*/ 1 h 126"/>
                  <a:gd name="T44" fmla="*/ 0 w 336"/>
                  <a:gd name="T45" fmla="*/ 1 h 126"/>
                  <a:gd name="T46" fmla="*/ 0 w 336"/>
                  <a:gd name="T47" fmla="*/ 1 h 126"/>
                  <a:gd name="T48" fmla="*/ 0 w 336"/>
                  <a:gd name="T49" fmla="*/ 1 h 126"/>
                  <a:gd name="T50" fmla="*/ 0 w 336"/>
                  <a:gd name="T51" fmla="*/ 1 h 126"/>
                  <a:gd name="T52" fmla="*/ 0 w 336"/>
                  <a:gd name="T53" fmla="*/ 1 h 126"/>
                  <a:gd name="T54" fmla="*/ 0 w 336"/>
                  <a:gd name="T55" fmla="*/ 1 h 126"/>
                  <a:gd name="T56" fmla="*/ 0 w 336"/>
                  <a:gd name="T57" fmla="*/ 1 h 126"/>
                  <a:gd name="T58" fmla="*/ 0 w 336"/>
                  <a:gd name="T59" fmla="*/ 1 h 126"/>
                  <a:gd name="T60" fmla="*/ 0 w 336"/>
                  <a:gd name="T61" fmla="*/ 1 h 126"/>
                  <a:gd name="T62" fmla="*/ 0 w 336"/>
                  <a:gd name="T63" fmla="*/ 1 h 126"/>
                  <a:gd name="T64" fmla="*/ 0 w 336"/>
                  <a:gd name="T65" fmla="*/ 1 h 126"/>
                  <a:gd name="T66" fmla="*/ 0 w 336"/>
                  <a:gd name="T67" fmla="*/ 1 h 126"/>
                  <a:gd name="T68" fmla="*/ 0 w 336"/>
                  <a:gd name="T69" fmla="*/ 1 h 126"/>
                  <a:gd name="T70" fmla="*/ 0 w 336"/>
                  <a:gd name="T71" fmla="*/ 1 h 126"/>
                  <a:gd name="T72" fmla="*/ 0 w 336"/>
                  <a:gd name="T73" fmla="*/ 1 h 126"/>
                  <a:gd name="T74" fmla="*/ 0 w 336"/>
                  <a:gd name="T75" fmla="*/ 1 h 126"/>
                  <a:gd name="T76" fmla="*/ 0 w 336"/>
                  <a:gd name="T77" fmla="*/ 0 h 126"/>
                  <a:gd name="T78" fmla="*/ 0 w 336"/>
                  <a:gd name="T79" fmla="*/ 0 h 126"/>
                  <a:gd name="T80" fmla="*/ 0 w 336"/>
                  <a:gd name="T81" fmla="*/ 0 h 126"/>
                  <a:gd name="T82" fmla="*/ 0 w 336"/>
                  <a:gd name="T83" fmla="*/ 1 h 126"/>
                  <a:gd name="T84" fmla="*/ 0 w 336"/>
                  <a:gd name="T85" fmla="*/ 1 h 126"/>
                  <a:gd name="T86" fmla="*/ 0 w 336"/>
                  <a:gd name="T87" fmla="*/ 1 h 126"/>
                  <a:gd name="T88" fmla="*/ 0 w 336"/>
                  <a:gd name="T89" fmla="*/ 1 h 126"/>
                  <a:gd name="T90" fmla="*/ 0 w 336"/>
                  <a:gd name="T91" fmla="*/ 1 h 126"/>
                  <a:gd name="T92" fmla="*/ 0 w 336"/>
                  <a:gd name="T93" fmla="*/ 1 h 126"/>
                  <a:gd name="T94" fmla="*/ 0 w 336"/>
                  <a:gd name="T95" fmla="*/ 1 h 126"/>
                  <a:gd name="T96" fmla="*/ 0 w 336"/>
                  <a:gd name="T97" fmla="*/ 1 h 126"/>
                  <a:gd name="T98" fmla="*/ 0 w 336"/>
                  <a:gd name="T99" fmla="*/ 1 h 126"/>
                  <a:gd name="T100" fmla="*/ 0 w 336"/>
                  <a:gd name="T101" fmla="*/ 1 h 126"/>
                  <a:gd name="T102" fmla="*/ 0 w 336"/>
                  <a:gd name="T103" fmla="*/ 1 h 126"/>
                  <a:gd name="T104" fmla="*/ 0 w 336"/>
                  <a:gd name="T105" fmla="*/ 1 h 126"/>
                  <a:gd name="T106" fmla="*/ 0 w 336"/>
                  <a:gd name="T107" fmla="*/ 1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36"/>
                  <a:gd name="T163" fmla="*/ 0 h 126"/>
                  <a:gd name="T164" fmla="*/ 336 w 336"/>
                  <a:gd name="T165" fmla="*/ 126 h 1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36" h="126">
                    <a:moveTo>
                      <a:pt x="132" y="88"/>
                    </a:moveTo>
                    <a:lnTo>
                      <a:pt x="129" y="86"/>
                    </a:lnTo>
                    <a:lnTo>
                      <a:pt x="120" y="78"/>
                    </a:lnTo>
                    <a:lnTo>
                      <a:pt x="105" y="68"/>
                    </a:lnTo>
                    <a:lnTo>
                      <a:pt x="89" y="55"/>
                    </a:lnTo>
                    <a:lnTo>
                      <a:pt x="69" y="41"/>
                    </a:lnTo>
                    <a:lnTo>
                      <a:pt x="48" y="28"/>
                    </a:lnTo>
                    <a:lnTo>
                      <a:pt x="29" y="15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5" y="12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3" y="33"/>
                    </a:lnTo>
                    <a:lnTo>
                      <a:pt x="11" y="39"/>
                    </a:lnTo>
                    <a:lnTo>
                      <a:pt x="24" y="49"/>
                    </a:lnTo>
                    <a:lnTo>
                      <a:pt x="39" y="60"/>
                    </a:lnTo>
                    <a:lnTo>
                      <a:pt x="55" y="75"/>
                    </a:lnTo>
                    <a:lnTo>
                      <a:pt x="69" y="89"/>
                    </a:lnTo>
                    <a:lnTo>
                      <a:pt x="82" y="105"/>
                    </a:lnTo>
                    <a:lnTo>
                      <a:pt x="92" y="120"/>
                    </a:lnTo>
                    <a:lnTo>
                      <a:pt x="220" y="126"/>
                    </a:lnTo>
                    <a:lnTo>
                      <a:pt x="221" y="125"/>
                    </a:lnTo>
                    <a:lnTo>
                      <a:pt x="229" y="117"/>
                    </a:lnTo>
                    <a:lnTo>
                      <a:pt x="241" y="104"/>
                    </a:lnTo>
                    <a:lnTo>
                      <a:pt x="255" y="89"/>
                    </a:lnTo>
                    <a:lnTo>
                      <a:pt x="271" y="73"/>
                    </a:lnTo>
                    <a:lnTo>
                      <a:pt x="287" y="57"/>
                    </a:lnTo>
                    <a:lnTo>
                      <a:pt x="305" y="39"/>
                    </a:lnTo>
                    <a:lnTo>
                      <a:pt x="321" y="25"/>
                    </a:lnTo>
                    <a:lnTo>
                      <a:pt x="336" y="12"/>
                    </a:lnTo>
                    <a:lnTo>
                      <a:pt x="336" y="10"/>
                    </a:lnTo>
                    <a:lnTo>
                      <a:pt x="334" y="8"/>
                    </a:lnTo>
                    <a:lnTo>
                      <a:pt x="333" y="5"/>
                    </a:lnTo>
                    <a:lnTo>
                      <a:pt x="331" y="4"/>
                    </a:lnTo>
                    <a:lnTo>
                      <a:pt x="329" y="0"/>
                    </a:lnTo>
                    <a:lnTo>
                      <a:pt x="328" y="0"/>
                    </a:lnTo>
                    <a:lnTo>
                      <a:pt x="325" y="0"/>
                    </a:lnTo>
                    <a:lnTo>
                      <a:pt x="313" y="5"/>
                    </a:lnTo>
                    <a:lnTo>
                      <a:pt x="299" y="10"/>
                    </a:lnTo>
                    <a:lnTo>
                      <a:pt x="279" y="18"/>
                    </a:lnTo>
                    <a:lnTo>
                      <a:pt x="257" y="28"/>
                    </a:lnTo>
                    <a:lnTo>
                      <a:pt x="234" y="39"/>
                    </a:lnTo>
                    <a:lnTo>
                      <a:pt x="212" y="52"/>
                    </a:lnTo>
                    <a:lnTo>
                      <a:pt x="191" y="65"/>
                    </a:lnTo>
                    <a:lnTo>
                      <a:pt x="171" y="79"/>
                    </a:lnTo>
                    <a:lnTo>
                      <a:pt x="168" y="81"/>
                    </a:lnTo>
                    <a:lnTo>
                      <a:pt x="160" y="83"/>
                    </a:lnTo>
                    <a:lnTo>
                      <a:pt x="149" y="86"/>
                    </a:lnTo>
                    <a:lnTo>
                      <a:pt x="139" y="89"/>
                    </a:lnTo>
                    <a:lnTo>
                      <a:pt x="132" y="8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7" name="Freeform 14"/>
              <p:cNvSpPr>
                <a:spLocks/>
              </p:cNvSpPr>
              <p:nvPr/>
            </p:nvSpPr>
            <p:spPr bwMode="gray">
              <a:xfrm>
                <a:off x="5976107" y="4792057"/>
                <a:ext cx="34422" cy="39342"/>
              </a:xfrm>
              <a:custGeom>
                <a:avLst/>
                <a:gdLst>
                  <a:gd name="T0" fmla="*/ 0 w 128"/>
                  <a:gd name="T1" fmla="*/ 0 h 149"/>
                  <a:gd name="T2" fmla="*/ 0 w 128"/>
                  <a:gd name="T3" fmla="*/ 0 h 149"/>
                  <a:gd name="T4" fmla="*/ 0 w 128"/>
                  <a:gd name="T5" fmla="*/ 0 h 149"/>
                  <a:gd name="T6" fmla="*/ 0 w 128"/>
                  <a:gd name="T7" fmla="*/ 0 h 149"/>
                  <a:gd name="T8" fmla="*/ 0 w 128"/>
                  <a:gd name="T9" fmla="*/ 0 h 149"/>
                  <a:gd name="T10" fmla="*/ 0 w 128"/>
                  <a:gd name="T11" fmla="*/ 0 h 149"/>
                  <a:gd name="T12" fmla="*/ 0 w 128"/>
                  <a:gd name="T13" fmla="*/ 0 h 149"/>
                  <a:gd name="T14" fmla="*/ 0 w 128"/>
                  <a:gd name="T15" fmla="*/ 0 h 149"/>
                  <a:gd name="T16" fmla="*/ 0 w 128"/>
                  <a:gd name="T17" fmla="*/ 0 h 149"/>
                  <a:gd name="T18" fmla="*/ 0 w 128"/>
                  <a:gd name="T19" fmla="*/ 0 h 149"/>
                  <a:gd name="T20" fmla="*/ 0 w 128"/>
                  <a:gd name="T21" fmla="*/ 0 h 149"/>
                  <a:gd name="T22" fmla="*/ 0 w 128"/>
                  <a:gd name="T23" fmla="*/ 0 h 149"/>
                  <a:gd name="T24" fmla="*/ 0 w 128"/>
                  <a:gd name="T25" fmla="*/ 0 h 149"/>
                  <a:gd name="T26" fmla="*/ 0 w 128"/>
                  <a:gd name="T27" fmla="*/ 0 h 149"/>
                  <a:gd name="T28" fmla="*/ 0 w 128"/>
                  <a:gd name="T29" fmla="*/ 0 h 149"/>
                  <a:gd name="T30" fmla="*/ 0 w 128"/>
                  <a:gd name="T31" fmla="*/ 0 h 149"/>
                  <a:gd name="T32" fmla="*/ 0 w 128"/>
                  <a:gd name="T33" fmla="*/ 0 h 149"/>
                  <a:gd name="T34" fmla="*/ 0 w 128"/>
                  <a:gd name="T35" fmla="*/ 0 h 149"/>
                  <a:gd name="T36" fmla="*/ 0 w 128"/>
                  <a:gd name="T37" fmla="*/ 0 h 149"/>
                  <a:gd name="T38" fmla="*/ 0 w 128"/>
                  <a:gd name="T39" fmla="*/ 0 h 149"/>
                  <a:gd name="T40" fmla="*/ 0 w 128"/>
                  <a:gd name="T41" fmla="*/ 0 h 149"/>
                  <a:gd name="T42" fmla="*/ 0 w 128"/>
                  <a:gd name="T43" fmla="*/ 0 h 149"/>
                  <a:gd name="T44" fmla="*/ 0 w 128"/>
                  <a:gd name="T45" fmla="*/ 0 h 149"/>
                  <a:gd name="T46" fmla="*/ 0 w 128"/>
                  <a:gd name="T47" fmla="*/ 0 h 149"/>
                  <a:gd name="T48" fmla="*/ 0 w 128"/>
                  <a:gd name="T49" fmla="*/ 0 h 149"/>
                  <a:gd name="T50" fmla="*/ 0 w 128"/>
                  <a:gd name="T51" fmla="*/ 0 h 149"/>
                  <a:gd name="T52" fmla="*/ 0 w 128"/>
                  <a:gd name="T53" fmla="*/ 0 h 149"/>
                  <a:gd name="T54" fmla="*/ 0 w 128"/>
                  <a:gd name="T55" fmla="*/ 0 h 149"/>
                  <a:gd name="T56" fmla="*/ 0 w 128"/>
                  <a:gd name="T57" fmla="*/ 0 h 149"/>
                  <a:gd name="T58" fmla="*/ 0 w 128"/>
                  <a:gd name="T59" fmla="*/ 0 h 149"/>
                  <a:gd name="T60" fmla="*/ 0 w 128"/>
                  <a:gd name="T61" fmla="*/ 0 h 149"/>
                  <a:gd name="T62" fmla="*/ 0 w 128"/>
                  <a:gd name="T63" fmla="*/ 0 h 149"/>
                  <a:gd name="T64" fmla="*/ 0 w 128"/>
                  <a:gd name="T65" fmla="*/ 0 h 149"/>
                  <a:gd name="T66" fmla="*/ 0 w 128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8"/>
                  <a:gd name="T103" fmla="*/ 0 h 149"/>
                  <a:gd name="T104" fmla="*/ 128 w 128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8" h="149">
                    <a:moveTo>
                      <a:pt x="97" y="0"/>
                    </a:moveTo>
                    <a:lnTo>
                      <a:pt x="92" y="0"/>
                    </a:lnTo>
                    <a:lnTo>
                      <a:pt x="79" y="0"/>
                    </a:lnTo>
                    <a:lnTo>
                      <a:pt x="65" y="0"/>
                    </a:lnTo>
                    <a:lnTo>
                      <a:pt x="49" y="0"/>
                    </a:lnTo>
                    <a:lnTo>
                      <a:pt x="34" y="2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16" y="6"/>
                    </a:lnTo>
                    <a:lnTo>
                      <a:pt x="8" y="11"/>
                    </a:lnTo>
                    <a:lnTo>
                      <a:pt x="2" y="18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8" y="36"/>
                    </a:lnTo>
                    <a:lnTo>
                      <a:pt x="18" y="48"/>
                    </a:lnTo>
                    <a:lnTo>
                      <a:pt x="29" y="63"/>
                    </a:lnTo>
                    <a:lnTo>
                      <a:pt x="40" y="82"/>
                    </a:lnTo>
                    <a:lnTo>
                      <a:pt x="50" y="103"/>
                    </a:lnTo>
                    <a:lnTo>
                      <a:pt x="60" y="124"/>
                    </a:lnTo>
                    <a:lnTo>
                      <a:pt x="66" y="149"/>
                    </a:lnTo>
                    <a:lnTo>
                      <a:pt x="68" y="145"/>
                    </a:lnTo>
                    <a:lnTo>
                      <a:pt x="73" y="136"/>
                    </a:lnTo>
                    <a:lnTo>
                      <a:pt x="79" y="121"/>
                    </a:lnTo>
                    <a:lnTo>
                      <a:pt x="89" y="103"/>
                    </a:lnTo>
                    <a:lnTo>
                      <a:pt x="97" y="86"/>
                    </a:lnTo>
                    <a:lnTo>
                      <a:pt x="107" y="68"/>
                    </a:lnTo>
                    <a:lnTo>
                      <a:pt x="116" y="52"/>
                    </a:lnTo>
                    <a:lnTo>
                      <a:pt x="123" y="40"/>
                    </a:lnTo>
                    <a:lnTo>
                      <a:pt x="128" y="32"/>
                    </a:lnTo>
                    <a:lnTo>
                      <a:pt x="124" y="31"/>
                    </a:lnTo>
                    <a:lnTo>
                      <a:pt x="118" y="23"/>
                    </a:lnTo>
                    <a:lnTo>
                      <a:pt x="111" y="15"/>
                    </a:lnTo>
                    <a:lnTo>
                      <a:pt x="103" y="5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8" name="Freeform 16"/>
              <p:cNvSpPr>
                <a:spLocks noEditPoints="1"/>
              </p:cNvSpPr>
              <p:nvPr/>
            </p:nvSpPr>
            <p:spPr bwMode="gray">
              <a:xfrm>
                <a:off x="6600031" y="4621213"/>
                <a:ext cx="401638" cy="1346200"/>
              </a:xfrm>
              <a:custGeom>
                <a:avLst/>
                <a:gdLst>
                  <a:gd name="T0" fmla="*/ 1 w 1422"/>
                  <a:gd name="T1" fmla="*/ 0 h 4912"/>
                  <a:gd name="T2" fmla="*/ 1 w 1422"/>
                  <a:gd name="T3" fmla="*/ 0 h 4912"/>
                  <a:gd name="T4" fmla="*/ 1 w 1422"/>
                  <a:gd name="T5" fmla="*/ 0 h 4912"/>
                  <a:gd name="T6" fmla="*/ 1 w 1422"/>
                  <a:gd name="T7" fmla="*/ 0 h 4912"/>
                  <a:gd name="T8" fmla="*/ 1 w 1422"/>
                  <a:gd name="T9" fmla="*/ 0 h 4912"/>
                  <a:gd name="T10" fmla="*/ 1 w 1422"/>
                  <a:gd name="T11" fmla="*/ 0 h 4912"/>
                  <a:gd name="T12" fmla="*/ 1 w 1422"/>
                  <a:gd name="T13" fmla="*/ 0 h 4912"/>
                  <a:gd name="T14" fmla="*/ 1 w 1422"/>
                  <a:gd name="T15" fmla="*/ 0 h 4912"/>
                  <a:gd name="T16" fmla="*/ 1 w 1422"/>
                  <a:gd name="T17" fmla="*/ 0 h 4912"/>
                  <a:gd name="T18" fmla="*/ 1 w 1422"/>
                  <a:gd name="T19" fmla="*/ 0 h 4912"/>
                  <a:gd name="T20" fmla="*/ 1 w 1422"/>
                  <a:gd name="T21" fmla="*/ 0 h 4912"/>
                  <a:gd name="T22" fmla="*/ 1 w 1422"/>
                  <a:gd name="T23" fmla="*/ 0 h 4912"/>
                  <a:gd name="T24" fmla="*/ 1 w 1422"/>
                  <a:gd name="T25" fmla="*/ 0 h 4912"/>
                  <a:gd name="T26" fmla="*/ 1 w 1422"/>
                  <a:gd name="T27" fmla="*/ 0 h 4912"/>
                  <a:gd name="T28" fmla="*/ 1 w 1422"/>
                  <a:gd name="T29" fmla="*/ 0 h 4912"/>
                  <a:gd name="T30" fmla="*/ 1 w 1422"/>
                  <a:gd name="T31" fmla="*/ 0 h 4912"/>
                  <a:gd name="T32" fmla="*/ 1 w 1422"/>
                  <a:gd name="T33" fmla="*/ 0 h 4912"/>
                  <a:gd name="T34" fmla="*/ 1 w 1422"/>
                  <a:gd name="T35" fmla="*/ 0 h 4912"/>
                  <a:gd name="T36" fmla="*/ 1 w 1422"/>
                  <a:gd name="T37" fmla="*/ 0 h 4912"/>
                  <a:gd name="T38" fmla="*/ 1 w 1422"/>
                  <a:gd name="T39" fmla="*/ 0 h 4912"/>
                  <a:gd name="T40" fmla="*/ 1 w 1422"/>
                  <a:gd name="T41" fmla="*/ 0 h 4912"/>
                  <a:gd name="T42" fmla="*/ 1 w 1422"/>
                  <a:gd name="T43" fmla="*/ 0 h 4912"/>
                  <a:gd name="T44" fmla="*/ 1 w 1422"/>
                  <a:gd name="T45" fmla="*/ 0 h 4912"/>
                  <a:gd name="T46" fmla="*/ 1 w 1422"/>
                  <a:gd name="T47" fmla="*/ 0 h 4912"/>
                  <a:gd name="T48" fmla="*/ 1 w 1422"/>
                  <a:gd name="T49" fmla="*/ 0 h 4912"/>
                  <a:gd name="T50" fmla="*/ 1 w 1422"/>
                  <a:gd name="T51" fmla="*/ 0 h 4912"/>
                  <a:gd name="T52" fmla="*/ 1 w 1422"/>
                  <a:gd name="T53" fmla="*/ 0 h 4912"/>
                  <a:gd name="T54" fmla="*/ 1 w 1422"/>
                  <a:gd name="T55" fmla="*/ 0 h 4912"/>
                  <a:gd name="T56" fmla="*/ 1 w 1422"/>
                  <a:gd name="T57" fmla="*/ 0 h 4912"/>
                  <a:gd name="T58" fmla="*/ 1 w 1422"/>
                  <a:gd name="T59" fmla="*/ 0 h 4912"/>
                  <a:gd name="T60" fmla="*/ 1 w 1422"/>
                  <a:gd name="T61" fmla="*/ 0 h 4912"/>
                  <a:gd name="T62" fmla="*/ 1 w 1422"/>
                  <a:gd name="T63" fmla="*/ 0 h 4912"/>
                  <a:gd name="T64" fmla="*/ 1 w 1422"/>
                  <a:gd name="T65" fmla="*/ 0 h 4912"/>
                  <a:gd name="T66" fmla="*/ 1 w 1422"/>
                  <a:gd name="T67" fmla="*/ 0 h 4912"/>
                  <a:gd name="T68" fmla="*/ 1 w 1422"/>
                  <a:gd name="T69" fmla="*/ 0 h 4912"/>
                  <a:gd name="T70" fmla="*/ 1 w 1422"/>
                  <a:gd name="T71" fmla="*/ 0 h 4912"/>
                  <a:gd name="T72" fmla="*/ 1 w 1422"/>
                  <a:gd name="T73" fmla="*/ 0 h 4912"/>
                  <a:gd name="T74" fmla="*/ 1 w 1422"/>
                  <a:gd name="T75" fmla="*/ 0 h 4912"/>
                  <a:gd name="T76" fmla="*/ 1 w 1422"/>
                  <a:gd name="T77" fmla="*/ 0 h 4912"/>
                  <a:gd name="T78" fmla="*/ 1 w 1422"/>
                  <a:gd name="T79" fmla="*/ 0 h 4912"/>
                  <a:gd name="T80" fmla="*/ 1 w 1422"/>
                  <a:gd name="T81" fmla="*/ 0 h 4912"/>
                  <a:gd name="T82" fmla="*/ 1 w 1422"/>
                  <a:gd name="T83" fmla="*/ 0 h 4912"/>
                  <a:gd name="T84" fmla="*/ 1 w 1422"/>
                  <a:gd name="T85" fmla="*/ 0 h 4912"/>
                  <a:gd name="T86" fmla="*/ 1 w 1422"/>
                  <a:gd name="T87" fmla="*/ 0 h 4912"/>
                  <a:gd name="T88" fmla="*/ 1 w 1422"/>
                  <a:gd name="T89" fmla="*/ 0 h 4912"/>
                  <a:gd name="T90" fmla="*/ 1 w 1422"/>
                  <a:gd name="T91" fmla="*/ 0 h 4912"/>
                  <a:gd name="T92" fmla="*/ 1 w 1422"/>
                  <a:gd name="T93" fmla="*/ 0 h 4912"/>
                  <a:gd name="T94" fmla="*/ 1 w 1422"/>
                  <a:gd name="T95" fmla="*/ 0 h 4912"/>
                  <a:gd name="T96" fmla="*/ 1 w 1422"/>
                  <a:gd name="T97" fmla="*/ 0 h 4912"/>
                  <a:gd name="T98" fmla="*/ 1 w 1422"/>
                  <a:gd name="T99" fmla="*/ 0 h 4912"/>
                  <a:gd name="T100" fmla="*/ 1 w 1422"/>
                  <a:gd name="T101" fmla="*/ 0 h 4912"/>
                  <a:gd name="T102" fmla="*/ 1 w 1422"/>
                  <a:gd name="T103" fmla="*/ 0 h 4912"/>
                  <a:gd name="T104" fmla="*/ 1 w 1422"/>
                  <a:gd name="T105" fmla="*/ 0 h 4912"/>
                  <a:gd name="T106" fmla="*/ 1 w 1422"/>
                  <a:gd name="T107" fmla="*/ 0 h 4912"/>
                  <a:gd name="T108" fmla="*/ 1 w 1422"/>
                  <a:gd name="T109" fmla="*/ 0 h 4912"/>
                  <a:gd name="T110" fmla="*/ 1 w 1422"/>
                  <a:gd name="T111" fmla="*/ 0 h 4912"/>
                  <a:gd name="T112" fmla="*/ 1 w 1422"/>
                  <a:gd name="T113" fmla="*/ 0 h 4912"/>
                  <a:gd name="T114" fmla="*/ 1 w 1422"/>
                  <a:gd name="T115" fmla="*/ 0 h 4912"/>
                  <a:gd name="T116" fmla="*/ 1 w 1422"/>
                  <a:gd name="T117" fmla="*/ 0 h 4912"/>
                  <a:gd name="T118" fmla="*/ 1 w 1422"/>
                  <a:gd name="T119" fmla="*/ 0 h 4912"/>
                  <a:gd name="T120" fmla="*/ 1 w 1422"/>
                  <a:gd name="T121" fmla="*/ 0 h 4912"/>
                  <a:gd name="T122" fmla="*/ 1 w 1422"/>
                  <a:gd name="T123" fmla="*/ 0 h 491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22"/>
                  <a:gd name="T187" fmla="*/ 0 h 4912"/>
                  <a:gd name="T188" fmla="*/ 1422 w 1422"/>
                  <a:gd name="T189" fmla="*/ 4912 h 491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22" h="4912">
                    <a:moveTo>
                      <a:pt x="1411" y="2262"/>
                    </a:moveTo>
                    <a:lnTo>
                      <a:pt x="1409" y="2253"/>
                    </a:lnTo>
                    <a:lnTo>
                      <a:pt x="1406" y="2238"/>
                    </a:lnTo>
                    <a:lnTo>
                      <a:pt x="1401" y="2220"/>
                    </a:lnTo>
                    <a:lnTo>
                      <a:pt x="1395" y="2203"/>
                    </a:lnTo>
                    <a:lnTo>
                      <a:pt x="1390" y="2185"/>
                    </a:lnTo>
                    <a:lnTo>
                      <a:pt x="1385" y="2170"/>
                    </a:lnTo>
                    <a:lnTo>
                      <a:pt x="1382" y="2161"/>
                    </a:lnTo>
                    <a:lnTo>
                      <a:pt x="1380" y="2156"/>
                    </a:lnTo>
                    <a:lnTo>
                      <a:pt x="1379" y="2144"/>
                    </a:lnTo>
                    <a:lnTo>
                      <a:pt x="1377" y="2130"/>
                    </a:lnTo>
                    <a:lnTo>
                      <a:pt x="1372" y="2112"/>
                    </a:lnTo>
                    <a:lnTo>
                      <a:pt x="1367" y="2094"/>
                    </a:lnTo>
                    <a:lnTo>
                      <a:pt x="1364" y="2080"/>
                    </a:lnTo>
                    <a:lnTo>
                      <a:pt x="1361" y="2069"/>
                    </a:lnTo>
                    <a:lnTo>
                      <a:pt x="1359" y="2065"/>
                    </a:lnTo>
                    <a:lnTo>
                      <a:pt x="1358" y="2056"/>
                    </a:lnTo>
                    <a:lnTo>
                      <a:pt x="1354" y="2040"/>
                    </a:lnTo>
                    <a:lnTo>
                      <a:pt x="1351" y="2019"/>
                    </a:lnTo>
                    <a:lnTo>
                      <a:pt x="1346" y="1996"/>
                    </a:lnTo>
                    <a:lnTo>
                      <a:pt x="1341" y="1975"/>
                    </a:lnTo>
                    <a:lnTo>
                      <a:pt x="1338" y="1956"/>
                    </a:lnTo>
                    <a:lnTo>
                      <a:pt x="1335" y="1943"/>
                    </a:lnTo>
                    <a:lnTo>
                      <a:pt x="1335" y="1938"/>
                    </a:lnTo>
                    <a:lnTo>
                      <a:pt x="1332" y="1922"/>
                    </a:lnTo>
                    <a:lnTo>
                      <a:pt x="1329" y="1899"/>
                    </a:lnTo>
                    <a:lnTo>
                      <a:pt x="1324" y="1873"/>
                    </a:lnTo>
                    <a:lnTo>
                      <a:pt x="1317" y="1844"/>
                    </a:lnTo>
                    <a:lnTo>
                      <a:pt x="1311" y="1815"/>
                    </a:lnTo>
                    <a:lnTo>
                      <a:pt x="1304" y="1786"/>
                    </a:lnTo>
                    <a:lnTo>
                      <a:pt x="1298" y="1757"/>
                    </a:lnTo>
                    <a:lnTo>
                      <a:pt x="1291" y="1731"/>
                    </a:lnTo>
                    <a:lnTo>
                      <a:pt x="1285" y="1709"/>
                    </a:lnTo>
                    <a:lnTo>
                      <a:pt x="1280" y="1691"/>
                    </a:lnTo>
                    <a:lnTo>
                      <a:pt x="1277" y="1679"/>
                    </a:lnTo>
                    <a:lnTo>
                      <a:pt x="1277" y="1675"/>
                    </a:lnTo>
                    <a:lnTo>
                      <a:pt x="1275" y="1654"/>
                    </a:lnTo>
                    <a:lnTo>
                      <a:pt x="1272" y="1629"/>
                    </a:lnTo>
                    <a:lnTo>
                      <a:pt x="1267" y="1602"/>
                    </a:lnTo>
                    <a:lnTo>
                      <a:pt x="1262" y="1575"/>
                    </a:lnTo>
                    <a:lnTo>
                      <a:pt x="1257" y="1547"/>
                    </a:lnTo>
                    <a:lnTo>
                      <a:pt x="1253" y="1523"/>
                    </a:lnTo>
                    <a:lnTo>
                      <a:pt x="1248" y="1500"/>
                    </a:lnTo>
                    <a:lnTo>
                      <a:pt x="1243" y="1484"/>
                    </a:lnTo>
                    <a:lnTo>
                      <a:pt x="1241" y="1473"/>
                    </a:lnTo>
                    <a:lnTo>
                      <a:pt x="1240" y="1468"/>
                    </a:lnTo>
                    <a:lnTo>
                      <a:pt x="1238" y="1460"/>
                    </a:lnTo>
                    <a:lnTo>
                      <a:pt x="1235" y="1444"/>
                    </a:lnTo>
                    <a:lnTo>
                      <a:pt x="1230" y="1423"/>
                    </a:lnTo>
                    <a:lnTo>
                      <a:pt x="1225" y="1395"/>
                    </a:lnTo>
                    <a:lnTo>
                      <a:pt x="1220" y="1366"/>
                    </a:lnTo>
                    <a:lnTo>
                      <a:pt x="1215" y="1337"/>
                    </a:lnTo>
                    <a:lnTo>
                      <a:pt x="1209" y="1310"/>
                    </a:lnTo>
                    <a:lnTo>
                      <a:pt x="1206" y="1284"/>
                    </a:lnTo>
                    <a:lnTo>
                      <a:pt x="1203" y="1263"/>
                    </a:lnTo>
                    <a:lnTo>
                      <a:pt x="1199" y="1250"/>
                    </a:lnTo>
                    <a:lnTo>
                      <a:pt x="1199" y="1245"/>
                    </a:lnTo>
                    <a:lnTo>
                      <a:pt x="1196" y="1234"/>
                    </a:lnTo>
                    <a:lnTo>
                      <a:pt x="1193" y="1218"/>
                    </a:lnTo>
                    <a:lnTo>
                      <a:pt x="1190" y="1197"/>
                    </a:lnTo>
                    <a:lnTo>
                      <a:pt x="1185" y="1174"/>
                    </a:lnTo>
                    <a:lnTo>
                      <a:pt x="1180" y="1151"/>
                    </a:lnTo>
                    <a:lnTo>
                      <a:pt x="1174" y="1129"/>
                    </a:lnTo>
                    <a:lnTo>
                      <a:pt x="1169" y="1108"/>
                    </a:lnTo>
                    <a:lnTo>
                      <a:pt x="1165" y="1092"/>
                    </a:lnTo>
                    <a:lnTo>
                      <a:pt x="1164" y="1080"/>
                    </a:lnTo>
                    <a:lnTo>
                      <a:pt x="1162" y="1077"/>
                    </a:lnTo>
                    <a:lnTo>
                      <a:pt x="1154" y="1043"/>
                    </a:lnTo>
                    <a:lnTo>
                      <a:pt x="1143" y="1017"/>
                    </a:lnTo>
                    <a:lnTo>
                      <a:pt x="1132" y="996"/>
                    </a:lnTo>
                    <a:lnTo>
                      <a:pt x="1119" y="982"/>
                    </a:lnTo>
                    <a:lnTo>
                      <a:pt x="1107" y="971"/>
                    </a:lnTo>
                    <a:lnTo>
                      <a:pt x="1098" y="964"/>
                    </a:lnTo>
                    <a:lnTo>
                      <a:pt x="1090" y="961"/>
                    </a:lnTo>
                    <a:lnTo>
                      <a:pt x="1088" y="959"/>
                    </a:lnTo>
                    <a:lnTo>
                      <a:pt x="1077" y="950"/>
                    </a:lnTo>
                    <a:lnTo>
                      <a:pt x="1059" y="938"/>
                    </a:lnTo>
                    <a:lnTo>
                      <a:pt x="1041" y="927"/>
                    </a:lnTo>
                    <a:lnTo>
                      <a:pt x="1020" y="916"/>
                    </a:lnTo>
                    <a:lnTo>
                      <a:pt x="998" y="904"/>
                    </a:lnTo>
                    <a:lnTo>
                      <a:pt x="978" y="895"/>
                    </a:lnTo>
                    <a:lnTo>
                      <a:pt x="960" y="885"/>
                    </a:lnTo>
                    <a:lnTo>
                      <a:pt x="946" y="879"/>
                    </a:lnTo>
                    <a:lnTo>
                      <a:pt x="936" y="875"/>
                    </a:lnTo>
                    <a:lnTo>
                      <a:pt x="933" y="874"/>
                    </a:lnTo>
                    <a:lnTo>
                      <a:pt x="922" y="866"/>
                    </a:lnTo>
                    <a:lnTo>
                      <a:pt x="912" y="858"/>
                    </a:lnTo>
                    <a:lnTo>
                      <a:pt x="902" y="848"/>
                    </a:lnTo>
                    <a:lnTo>
                      <a:pt x="894" y="840"/>
                    </a:lnTo>
                    <a:lnTo>
                      <a:pt x="888" y="833"/>
                    </a:lnTo>
                    <a:lnTo>
                      <a:pt x="886" y="832"/>
                    </a:lnTo>
                    <a:lnTo>
                      <a:pt x="868" y="809"/>
                    </a:lnTo>
                    <a:lnTo>
                      <a:pt x="851" y="790"/>
                    </a:lnTo>
                    <a:lnTo>
                      <a:pt x="836" y="777"/>
                    </a:lnTo>
                    <a:lnTo>
                      <a:pt x="823" y="767"/>
                    </a:lnTo>
                    <a:lnTo>
                      <a:pt x="815" y="761"/>
                    </a:lnTo>
                    <a:lnTo>
                      <a:pt x="812" y="759"/>
                    </a:lnTo>
                    <a:lnTo>
                      <a:pt x="802" y="717"/>
                    </a:lnTo>
                    <a:lnTo>
                      <a:pt x="799" y="698"/>
                    </a:lnTo>
                    <a:lnTo>
                      <a:pt x="794" y="683"/>
                    </a:lnTo>
                    <a:lnTo>
                      <a:pt x="788" y="672"/>
                    </a:lnTo>
                    <a:lnTo>
                      <a:pt x="783" y="664"/>
                    </a:lnTo>
                    <a:lnTo>
                      <a:pt x="780" y="662"/>
                    </a:lnTo>
                    <a:lnTo>
                      <a:pt x="783" y="651"/>
                    </a:lnTo>
                    <a:lnTo>
                      <a:pt x="786" y="635"/>
                    </a:lnTo>
                    <a:lnTo>
                      <a:pt x="791" y="615"/>
                    </a:lnTo>
                    <a:lnTo>
                      <a:pt x="794" y="594"/>
                    </a:lnTo>
                    <a:lnTo>
                      <a:pt x="797" y="577"/>
                    </a:lnTo>
                    <a:lnTo>
                      <a:pt x="799" y="564"/>
                    </a:lnTo>
                    <a:lnTo>
                      <a:pt x="801" y="559"/>
                    </a:lnTo>
                    <a:lnTo>
                      <a:pt x="809" y="541"/>
                    </a:lnTo>
                    <a:lnTo>
                      <a:pt x="815" y="523"/>
                    </a:lnTo>
                    <a:lnTo>
                      <a:pt x="820" y="506"/>
                    </a:lnTo>
                    <a:lnTo>
                      <a:pt x="823" y="491"/>
                    </a:lnTo>
                    <a:lnTo>
                      <a:pt x="826" y="480"/>
                    </a:lnTo>
                    <a:lnTo>
                      <a:pt x="826" y="477"/>
                    </a:lnTo>
                    <a:lnTo>
                      <a:pt x="839" y="483"/>
                    </a:lnTo>
                    <a:lnTo>
                      <a:pt x="851" y="481"/>
                    </a:lnTo>
                    <a:lnTo>
                      <a:pt x="860" y="473"/>
                    </a:lnTo>
                    <a:lnTo>
                      <a:pt x="868" y="462"/>
                    </a:lnTo>
                    <a:lnTo>
                      <a:pt x="873" y="449"/>
                    </a:lnTo>
                    <a:lnTo>
                      <a:pt x="878" y="436"/>
                    </a:lnTo>
                    <a:lnTo>
                      <a:pt x="881" y="423"/>
                    </a:lnTo>
                    <a:lnTo>
                      <a:pt x="884" y="415"/>
                    </a:lnTo>
                    <a:lnTo>
                      <a:pt x="884" y="412"/>
                    </a:lnTo>
                    <a:lnTo>
                      <a:pt x="888" y="388"/>
                    </a:lnTo>
                    <a:lnTo>
                      <a:pt x="889" y="370"/>
                    </a:lnTo>
                    <a:lnTo>
                      <a:pt x="886" y="357"/>
                    </a:lnTo>
                    <a:lnTo>
                      <a:pt x="881" y="347"/>
                    </a:lnTo>
                    <a:lnTo>
                      <a:pt x="876" y="343"/>
                    </a:lnTo>
                    <a:lnTo>
                      <a:pt x="870" y="341"/>
                    </a:lnTo>
                    <a:lnTo>
                      <a:pt x="864" y="341"/>
                    </a:lnTo>
                    <a:lnTo>
                      <a:pt x="859" y="343"/>
                    </a:lnTo>
                    <a:lnTo>
                      <a:pt x="854" y="344"/>
                    </a:lnTo>
                    <a:lnTo>
                      <a:pt x="855" y="320"/>
                    </a:lnTo>
                    <a:lnTo>
                      <a:pt x="857" y="296"/>
                    </a:lnTo>
                    <a:lnTo>
                      <a:pt x="857" y="275"/>
                    </a:lnTo>
                    <a:lnTo>
                      <a:pt x="857" y="259"/>
                    </a:lnTo>
                    <a:lnTo>
                      <a:pt x="857" y="247"/>
                    </a:lnTo>
                    <a:lnTo>
                      <a:pt x="857" y="242"/>
                    </a:lnTo>
                    <a:lnTo>
                      <a:pt x="860" y="233"/>
                    </a:lnTo>
                    <a:lnTo>
                      <a:pt x="860" y="223"/>
                    </a:lnTo>
                    <a:lnTo>
                      <a:pt x="860" y="218"/>
                    </a:lnTo>
                    <a:lnTo>
                      <a:pt x="860" y="217"/>
                    </a:lnTo>
                    <a:lnTo>
                      <a:pt x="860" y="202"/>
                    </a:lnTo>
                    <a:lnTo>
                      <a:pt x="859" y="186"/>
                    </a:lnTo>
                    <a:lnTo>
                      <a:pt x="852" y="170"/>
                    </a:lnTo>
                    <a:lnTo>
                      <a:pt x="847" y="157"/>
                    </a:lnTo>
                    <a:lnTo>
                      <a:pt x="843" y="147"/>
                    </a:lnTo>
                    <a:lnTo>
                      <a:pt x="839" y="144"/>
                    </a:lnTo>
                    <a:lnTo>
                      <a:pt x="834" y="128"/>
                    </a:lnTo>
                    <a:lnTo>
                      <a:pt x="825" y="115"/>
                    </a:lnTo>
                    <a:lnTo>
                      <a:pt x="815" y="104"/>
                    </a:lnTo>
                    <a:lnTo>
                      <a:pt x="807" y="97"/>
                    </a:lnTo>
                    <a:lnTo>
                      <a:pt x="804" y="94"/>
                    </a:lnTo>
                    <a:lnTo>
                      <a:pt x="797" y="81"/>
                    </a:lnTo>
                    <a:lnTo>
                      <a:pt x="784" y="70"/>
                    </a:lnTo>
                    <a:lnTo>
                      <a:pt x="771" y="60"/>
                    </a:lnTo>
                    <a:lnTo>
                      <a:pt x="759" y="52"/>
                    </a:lnTo>
                    <a:lnTo>
                      <a:pt x="747" y="49"/>
                    </a:lnTo>
                    <a:lnTo>
                      <a:pt x="744" y="47"/>
                    </a:lnTo>
                    <a:lnTo>
                      <a:pt x="733" y="41"/>
                    </a:lnTo>
                    <a:lnTo>
                      <a:pt x="723" y="37"/>
                    </a:lnTo>
                    <a:lnTo>
                      <a:pt x="713" y="36"/>
                    </a:lnTo>
                    <a:lnTo>
                      <a:pt x="710" y="34"/>
                    </a:lnTo>
                    <a:lnTo>
                      <a:pt x="700" y="34"/>
                    </a:lnTo>
                    <a:lnTo>
                      <a:pt x="689" y="25"/>
                    </a:lnTo>
                    <a:lnTo>
                      <a:pt x="683" y="26"/>
                    </a:lnTo>
                    <a:lnTo>
                      <a:pt x="673" y="16"/>
                    </a:lnTo>
                    <a:lnTo>
                      <a:pt x="673" y="28"/>
                    </a:lnTo>
                    <a:lnTo>
                      <a:pt x="658" y="20"/>
                    </a:lnTo>
                    <a:lnTo>
                      <a:pt x="644" y="15"/>
                    </a:lnTo>
                    <a:lnTo>
                      <a:pt x="634" y="15"/>
                    </a:lnTo>
                    <a:lnTo>
                      <a:pt x="629" y="15"/>
                    </a:lnTo>
                    <a:lnTo>
                      <a:pt x="628" y="13"/>
                    </a:lnTo>
                    <a:lnTo>
                      <a:pt x="626" y="10"/>
                    </a:lnTo>
                    <a:lnTo>
                      <a:pt x="623" y="8"/>
                    </a:lnTo>
                    <a:lnTo>
                      <a:pt x="620" y="5"/>
                    </a:lnTo>
                    <a:lnTo>
                      <a:pt x="616" y="4"/>
                    </a:lnTo>
                    <a:lnTo>
                      <a:pt x="613" y="2"/>
                    </a:lnTo>
                    <a:lnTo>
                      <a:pt x="610" y="0"/>
                    </a:lnTo>
                    <a:lnTo>
                      <a:pt x="612" y="15"/>
                    </a:lnTo>
                    <a:lnTo>
                      <a:pt x="607" y="12"/>
                    </a:lnTo>
                    <a:lnTo>
                      <a:pt x="602" y="8"/>
                    </a:lnTo>
                    <a:lnTo>
                      <a:pt x="599" y="7"/>
                    </a:lnTo>
                    <a:lnTo>
                      <a:pt x="594" y="7"/>
                    </a:lnTo>
                    <a:lnTo>
                      <a:pt x="592" y="16"/>
                    </a:lnTo>
                    <a:lnTo>
                      <a:pt x="586" y="16"/>
                    </a:lnTo>
                    <a:lnTo>
                      <a:pt x="578" y="20"/>
                    </a:lnTo>
                    <a:lnTo>
                      <a:pt x="570" y="23"/>
                    </a:lnTo>
                    <a:lnTo>
                      <a:pt x="563" y="26"/>
                    </a:lnTo>
                    <a:lnTo>
                      <a:pt x="560" y="26"/>
                    </a:lnTo>
                    <a:lnTo>
                      <a:pt x="550" y="28"/>
                    </a:lnTo>
                    <a:lnTo>
                      <a:pt x="541" y="31"/>
                    </a:lnTo>
                    <a:lnTo>
                      <a:pt x="534" y="36"/>
                    </a:lnTo>
                    <a:lnTo>
                      <a:pt x="533" y="37"/>
                    </a:lnTo>
                    <a:lnTo>
                      <a:pt x="528" y="39"/>
                    </a:lnTo>
                    <a:lnTo>
                      <a:pt x="523" y="41"/>
                    </a:lnTo>
                    <a:lnTo>
                      <a:pt x="518" y="44"/>
                    </a:lnTo>
                    <a:lnTo>
                      <a:pt x="515" y="47"/>
                    </a:lnTo>
                    <a:lnTo>
                      <a:pt x="512" y="50"/>
                    </a:lnTo>
                    <a:lnTo>
                      <a:pt x="510" y="54"/>
                    </a:lnTo>
                    <a:lnTo>
                      <a:pt x="508" y="55"/>
                    </a:lnTo>
                    <a:lnTo>
                      <a:pt x="507" y="57"/>
                    </a:lnTo>
                    <a:lnTo>
                      <a:pt x="508" y="52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2" y="41"/>
                    </a:lnTo>
                    <a:lnTo>
                      <a:pt x="512" y="37"/>
                    </a:lnTo>
                    <a:lnTo>
                      <a:pt x="513" y="36"/>
                    </a:lnTo>
                    <a:lnTo>
                      <a:pt x="505" y="42"/>
                    </a:lnTo>
                    <a:lnTo>
                      <a:pt x="497" y="52"/>
                    </a:lnTo>
                    <a:lnTo>
                      <a:pt x="489" y="63"/>
                    </a:lnTo>
                    <a:lnTo>
                      <a:pt x="481" y="76"/>
                    </a:lnTo>
                    <a:lnTo>
                      <a:pt x="476" y="84"/>
                    </a:lnTo>
                    <a:lnTo>
                      <a:pt x="474" y="87"/>
                    </a:lnTo>
                    <a:lnTo>
                      <a:pt x="468" y="96"/>
                    </a:lnTo>
                    <a:lnTo>
                      <a:pt x="463" y="105"/>
                    </a:lnTo>
                    <a:lnTo>
                      <a:pt x="458" y="115"/>
                    </a:lnTo>
                    <a:lnTo>
                      <a:pt x="453" y="121"/>
                    </a:lnTo>
                    <a:lnTo>
                      <a:pt x="453" y="125"/>
                    </a:lnTo>
                    <a:lnTo>
                      <a:pt x="442" y="138"/>
                    </a:lnTo>
                    <a:lnTo>
                      <a:pt x="437" y="152"/>
                    </a:lnTo>
                    <a:lnTo>
                      <a:pt x="436" y="163"/>
                    </a:lnTo>
                    <a:lnTo>
                      <a:pt x="436" y="168"/>
                    </a:lnTo>
                    <a:lnTo>
                      <a:pt x="436" y="171"/>
                    </a:lnTo>
                    <a:lnTo>
                      <a:pt x="434" y="176"/>
                    </a:lnTo>
                    <a:lnTo>
                      <a:pt x="432" y="181"/>
                    </a:lnTo>
                    <a:lnTo>
                      <a:pt x="431" y="186"/>
                    </a:lnTo>
                    <a:lnTo>
                      <a:pt x="429" y="189"/>
                    </a:lnTo>
                    <a:lnTo>
                      <a:pt x="429" y="192"/>
                    </a:lnTo>
                    <a:lnTo>
                      <a:pt x="428" y="194"/>
                    </a:lnTo>
                    <a:lnTo>
                      <a:pt x="423" y="209"/>
                    </a:lnTo>
                    <a:lnTo>
                      <a:pt x="418" y="226"/>
                    </a:lnTo>
                    <a:lnTo>
                      <a:pt x="416" y="242"/>
                    </a:lnTo>
                    <a:lnTo>
                      <a:pt x="415" y="255"/>
                    </a:lnTo>
                    <a:lnTo>
                      <a:pt x="415" y="260"/>
                    </a:lnTo>
                    <a:lnTo>
                      <a:pt x="415" y="273"/>
                    </a:lnTo>
                    <a:lnTo>
                      <a:pt x="416" y="286"/>
                    </a:lnTo>
                    <a:lnTo>
                      <a:pt x="418" y="293"/>
                    </a:lnTo>
                    <a:lnTo>
                      <a:pt x="419" y="296"/>
                    </a:lnTo>
                    <a:lnTo>
                      <a:pt x="423" y="307"/>
                    </a:lnTo>
                    <a:lnTo>
                      <a:pt x="426" y="322"/>
                    </a:lnTo>
                    <a:lnTo>
                      <a:pt x="431" y="338"/>
                    </a:lnTo>
                    <a:lnTo>
                      <a:pt x="437" y="355"/>
                    </a:lnTo>
                    <a:lnTo>
                      <a:pt x="442" y="370"/>
                    </a:lnTo>
                    <a:lnTo>
                      <a:pt x="445" y="380"/>
                    </a:lnTo>
                    <a:lnTo>
                      <a:pt x="447" y="383"/>
                    </a:lnTo>
                    <a:lnTo>
                      <a:pt x="436" y="383"/>
                    </a:lnTo>
                    <a:lnTo>
                      <a:pt x="428" y="386"/>
                    </a:lnTo>
                    <a:lnTo>
                      <a:pt x="424" y="394"/>
                    </a:lnTo>
                    <a:lnTo>
                      <a:pt x="424" y="406"/>
                    </a:lnTo>
                    <a:lnTo>
                      <a:pt x="426" y="418"/>
                    </a:lnTo>
                    <a:lnTo>
                      <a:pt x="429" y="431"/>
                    </a:lnTo>
                    <a:lnTo>
                      <a:pt x="432" y="446"/>
                    </a:lnTo>
                    <a:lnTo>
                      <a:pt x="437" y="459"/>
                    </a:lnTo>
                    <a:lnTo>
                      <a:pt x="440" y="469"/>
                    </a:lnTo>
                    <a:lnTo>
                      <a:pt x="444" y="475"/>
                    </a:lnTo>
                    <a:lnTo>
                      <a:pt x="445" y="478"/>
                    </a:lnTo>
                    <a:lnTo>
                      <a:pt x="449" y="498"/>
                    </a:lnTo>
                    <a:lnTo>
                      <a:pt x="455" y="510"/>
                    </a:lnTo>
                    <a:lnTo>
                      <a:pt x="460" y="517"/>
                    </a:lnTo>
                    <a:lnTo>
                      <a:pt x="466" y="519"/>
                    </a:lnTo>
                    <a:lnTo>
                      <a:pt x="470" y="520"/>
                    </a:lnTo>
                    <a:lnTo>
                      <a:pt x="471" y="519"/>
                    </a:lnTo>
                    <a:lnTo>
                      <a:pt x="476" y="536"/>
                    </a:lnTo>
                    <a:lnTo>
                      <a:pt x="482" y="554"/>
                    </a:lnTo>
                    <a:lnTo>
                      <a:pt x="489" y="570"/>
                    </a:lnTo>
                    <a:lnTo>
                      <a:pt x="494" y="585"/>
                    </a:lnTo>
                    <a:lnTo>
                      <a:pt x="499" y="593"/>
                    </a:lnTo>
                    <a:lnTo>
                      <a:pt x="500" y="598"/>
                    </a:lnTo>
                    <a:lnTo>
                      <a:pt x="502" y="609"/>
                    </a:lnTo>
                    <a:lnTo>
                      <a:pt x="494" y="624"/>
                    </a:lnTo>
                    <a:lnTo>
                      <a:pt x="487" y="636"/>
                    </a:lnTo>
                    <a:lnTo>
                      <a:pt x="482" y="649"/>
                    </a:lnTo>
                    <a:lnTo>
                      <a:pt x="481" y="659"/>
                    </a:lnTo>
                    <a:lnTo>
                      <a:pt x="479" y="662"/>
                    </a:lnTo>
                    <a:lnTo>
                      <a:pt x="468" y="661"/>
                    </a:lnTo>
                    <a:lnTo>
                      <a:pt x="461" y="661"/>
                    </a:lnTo>
                    <a:lnTo>
                      <a:pt x="457" y="666"/>
                    </a:lnTo>
                    <a:lnTo>
                      <a:pt x="450" y="674"/>
                    </a:lnTo>
                    <a:lnTo>
                      <a:pt x="445" y="682"/>
                    </a:lnTo>
                    <a:lnTo>
                      <a:pt x="440" y="688"/>
                    </a:lnTo>
                    <a:lnTo>
                      <a:pt x="439" y="691"/>
                    </a:lnTo>
                    <a:lnTo>
                      <a:pt x="434" y="698"/>
                    </a:lnTo>
                    <a:lnTo>
                      <a:pt x="426" y="706"/>
                    </a:lnTo>
                    <a:lnTo>
                      <a:pt x="416" y="714"/>
                    </a:lnTo>
                    <a:lnTo>
                      <a:pt x="408" y="722"/>
                    </a:lnTo>
                    <a:lnTo>
                      <a:pt x="400" y="727"/>
                    </a:lnTo>
                    <a:lnTo>
                      <a:pt x="399" y="730"/>
                    </a:lnTo>
                    <a:lnTo>
                      <a:pt x="366" y="733"/>
                    </a:lnTo>
                    <a:lnTo>
                      <a:pt x="331" y="737"/>
                    </a:lnTo>
                    <a:lnTo>
                      <a:pt x="294" y="743"/>
                    </a:lnTo>
                    <a:lnTo>
                      <a:pt x="258" y="748"/>
                    </a:lnTo>
                    <a:lnTo>
                      <a:pt x="223" y="754"/>
                    </a:lnTo>
                    <a:lnTo>
                      <a:pt x="190" y="759"/>
                    </a:lnTo>
                    <a:lnTo>
                      <a:pt x="163" y="764"/>
                    </a:lnTo>
                    <a:lnTo>
                      <a:pt x="142" y="769"/>
                    </a:lnTo>
                    <a:lnTo>
                      <a:pt x="127" y="772"/>
                    </a:lnTo>
                    <a:lnTo>
                      <a:pt x="122" y="772"/>
                    </a:lnTo>
                    <a:lnTo>
                      <a:pt x="105" y="780"/>
                    </a:lnTo>
                    <a:lnTo>
                      <a:pt x="88" y="795"/>
                    </a:lnTo>
                    <a:lnTo>
                      <a:pt x="74" y="812"/>
                    </a:lnTo>
                    <a:lnTo>
                      <a:pt x="63" y="833"/>
                    </a:lnTo>
                    <a:lnTo>
                      <a:pt x="55" y="854"/>
                    </a:lnTo>
                    <a:lnTo>
                      <a:pt x="47" y="874"/>
                    </a:lnTo>
                    <a:lnTo>
                      <a:pt x="42" y="890"/>
                    </a:lnTo>
                    <a:lnTo>
                      <a:pt x="38" y="901"/>
                    </a:lnTo>
                    <a:lnTo>
                      <a:pt x="38" y="904"/>
                    </a:lnTo>
                    <a:lnTo>
                      <a:pt x="30" y="940"/>
                    </a:lnTo>
                    <a:lnTo>
                      <a:pt x="24" y="976"/>
                    </a:lnTo>
                    <a:lnTo>
                      <a:pt x="19" y="1008"/>
                    </a:lnTo>
                    <a:lnTo>
                      <a:pt x="17" y="1037"/>
                    </a:lnTo>
                    <a:lnTo>
                      <a:pt x="16" y="1059"/>
                    </a:lnTo>
                    <a:lnTo>
                      <a:pt x="14" y="1074"/>
                    </a:lnTo>
                    <a:lnTo>
                      <a:pt x="14" y="1080"/>
                    </a:lnTo>
                    <a:lnTo>
                      <a:pt x="14" y="1101"/>
                    </a:lnTo>
                    <a:lnTo>
                      <a:pt x="13" y="1121"/>
                    </a:lnTo>
                    <a:lnTo>
                      <a:pt x="13" y="1139"/>
                    </a:lnTo>
                    <a:lnTo>
                      <a:pt x="11" y="1150"/>
                    </a:lnTo>
                    <a:lnTo>
                      <a:pt x="11" y="1155"/>
                    </a:lnTo>
                    <a:lnTo>
                      <a:pt x="5" y="1187"/>
                    </a:lnTo>
                    <a:lnTo>
                      <a:pt x="1" y="1219"/>
                    </a:lnTo>
                    <a:lnTo>
                      <a:pt x="0" y="1250"/>
                    </a:lnTo>
                    <a:lnTo>
                      <a:pt x="1" y="1277"/>
                    </a:lnTo>
                    <a:lnTo>
                      <a:pt x="1" y="1300"/>
                    </a:lnTo>
                    <a:lnTo>
                      <a:pt x="3" y="1315"/>
                    </a:lnTo>
                    <a:lnTo>
                      <a:pt x="3" y="1319"/>
                    </a:lnTo>
                    <a:lnTo>
                      <a:pt x="9" y="1429"/>
                    </a:lnTo>
                    <a:lnTo>
                      <a:pt x="13" y="1476"/>
                    </a:lnTo>
                    <a:lnTo>
                      <a:pt x="16" y="1523"/>
                    </a:lnTo>
                    <a:lnTo>
                      <a:pt x="22" y="1566"/>
                    </a:lnTo>
                    <a:lnTo>
                      <a:pt x="27" y="1607"/>
                    </a:lnTo>
                    <a:lnTo>
                      <a:pt x="34" y="1644"/>
                    </a:lnTo>
                    <a:lnTo>
                      <a:pt x="38" y="1675"/>
                    </a:lnTo>
                    <a:lnTo>
                      <a:pt x="43" y="1702"/>
                    </a:lnTo>
                    <a:lnTo>
                      <a:pt x="48" y="1721"/>
                    </a:lnTo>
                    <a:lnTo>
                      <a:pt x="50" y="1734"/>
                    </a:lnTo>
                    <a:lnTo>
                      <a:pt x="51" y="1738"/>
                    </a:lnTo>
                    <a:lnTo>
                      <a:pt x="55" y="1752"/>
                    </a:lnTo>
                    <a:lnTo>
                      <a:pt x="61" y="1773"/>
                    </a:lnTo>
                    <a:lnTo>
                      <a:pt x="69" y="1797"/>
                    </a:lnTo>
                    <a:lnTo>
                      <a:pt x="79" y="1825"/>
                    </a:lnTo>
                    <a:lnTo>
                      <a:pt x="88" y="1854"/>
                    </a:lnTo>
                    <a:lnTo>
                      <a:pt x="100" y="1885"/>
                    </a:lnTo>
                    <a:lnTo>
                      <a:pt x="109" y="1914"/>
                    </a:lnTo>
                    <a:lnTo>
                      <a:pt x="119" y="1939"/>
                    </a:lnTo>
                    <a:lnTo>
                      <a:pt x="127" y="1964"/>
                    </a:lnTo>
                    <a:lnTo>
                      <a:pt x="134" y="1981"/>
                    </a:lnTo>
                    <a:lnTo>
                      <a:pt x="139" y="1993"/>
                    </a:lnTo>
                    <a:lnTo>
                      <a:pt x="140" y="1998"/>
                    </a:lnTo>
                    <a:lnTo>
                      <a:pt x="143" y="2009"/>
                    </a:lnTo>
                    <a:lnTo>
                      <a:pt x="150" y="2023"/>
                    </a:lnTo>
                    <a:lnTo>
                      <a:pt x="156" y="2041"/>
                    </a:lnTo>
                    <a:lnTo>
                      <a:pt x="164" y="2057"/>
                    </a:lnTo>
                    <a:lnTo>
                      <a:pt x="171" y="2073"/>
                    </a:lnTo>
                    <a:lnTo>
                      <a:pt x="176" y="2083"/>
                    </a:lnTo>
                    <a:lnTo>
                      <a:pt x="177" y="2086"/>
                    </a:lnTo>
                    <a:lnTo>
                      <a:pt x="177" y="2098"/>
                    </a:lnTo>
                    <a:lnTo>
                      <a:pt x="181" y="2114"/>
                    </a:lnTo>
                    <a:lnTo>
                      <a:pt x="184" y="2132"/>
                    </a:lnTo>
                    <a:lnTo>
                      <a:pt x="189" y="2151"/>
                    </a:lnTo>
                    <a:lnTo>
                      <a:pt x="193" y="2170"/>
                    </a:lnTo>
                    <a:lnTo>
                      <a:pt x="197" y="2186"/>
                    </a:lnTo>
                    <a:lnTo>
                      <a:pt x="200" y="2196"/>
                    </a:lnTo>
                    <a:lnTo>
                      <a:pt x="202" y="2201"/>
                    </a:lnTo>
                    <a:lnTo>
                      <a:pt x="202" y="2214"/>
                    </a:lnTo>
                    <a:lnTo>
                      <a:pt x="202" y="2235"/>
                    </a:lnTo>
                    <a:lnTo>
                      <a:pt x="203" y="2262"/>
                    </a:lnTo>
                    <a:lnTo>
                      <a:pt x="203" y="2293"/>
                    </a:lnTo>
                    <a:lnTo>
                      <a:pt x="205" y="2327"/>
                    </a:lnTo>
                    <a:lnTo>
                      <a:pt x="206" y="2362"/>
                    </a:lnTo>
                    <a:lnTo>
                      <a:pt x="206" y="2398"/>
                    </a:lnTo>
                    <a:lnTo>
                      <a:pt x="208" y="2430"/>
                    </a:lnTo>
                    <a:lnTo>
                      <a:pt x="208" y="2458"/>
                    </a:lnTo>
                    <a:lnTo>
                      <a:pt x="210" y="2480"/>
                    </a:lnTo>
                    <a:lnTo>
                      <a:pt x="210" y="2495"/>
                    </a:lnTo>
                    <a:lnTo>
                      <a:pt x="210" y="2500"/>
                    </a:lnTo>
                    <a:lnTo>
                      <a:pt x="210" y="2508"/>
                    </a:lnTo>
                    <a:lnTo>
                      <a:pt x="211" y="2513"/>
                    </a:lnTo>
                    <a:lnTo>
                      <a:pt x="213" y="2516"/>
                    </a:lnTo>
                    <a:lnTo>
                      <a:pt x="216" y="2519"/>
                    </a:lnTo>
                    <a:lnTo>
                      <a:pt x="218" y="2521"/>
                    </a:lnTo>
                    <a:lnTo>
                      <a:pt x="221" y="2522"/>
                    </a:lnTo>
                    <a:lnTo>
                      <a:pt x="223" y="2524"/>
                    </a:lnTo>
                    <a:lnTo>
                      <a:pt x="224" y="2524"/>
                    </a:lnTo>
                    <a:lnTo>
                      <a:pt x="224" y="2545"/>
                    </a:lnTo>
                    <a:lnTo>
                      <a:pt x="224" y="2576"/>
                    </a:lnTo>
                    <a:lnTo>
                      <a:pt x="224" y="2614"/>
                    </a:lnTo>
                    <a:lnTo>
                      <a:pt x="224" y="2660"/>
                    </a:lnTo>
                    <a:lnTo>
                      <a:pt x="224" y="2708"/>
                    </a:lnTo>
                    <a:lnTo>
                      <a:pt x="224" y="2761"/>
                    </a:lnTo>
                    <a:lnTo>
                      <a:pt x="224" y="2818"/>
                    </a:lnTo>
                    <a:lnTo>
                      <a:pt x="224" y="2874"/>
                    </a:lnTo>
                    <a:lnTo>
                      <a:pt x="226" y="2929"/>
                    </a:lnTo>
                    <a:lnTo>
                      <a:pt x="226" y="2984"/>
                    </a:lnTo>
                    <a:lnTo>
                      <a:pt x="226" y="3036"/>
                    </a:lnTo>
                    <a:lnTo>
                      <a:pt x="227" y="3083"/>
                    </a:lnTo>
                    <a:lnTo>
                      <a:pt x="227" y="3125"/>
                    </a:lnTo>
                    <a:lnTo>
                      <a:pt x="227" y="3158"/>
                    </a:lnTo>
                    <a:lnTo>
                      <a:pt x="227" y="3186"/>
                    </a:lnTo>
                    <a:lnTo>
                      <a:pt x="227" y="3202"/>
                    </a:lnTo>
                    <a:lnTo>
                      <a:pt x="227" y="3209"/>
                    </a:lnTo>
                    <a:lnTo>
                      <a:pt x="231" y="3833"/>
                    </a:lnTo>
                    <a:lnTo>
                      <a:pt x="231" y="3862"/>
                    </a:lnTo>
                    <a:lnTo>
                      <a:pt x="232" y="3898"/>
                    </a:lnTo>
                    <a:lnTo>
                      <a:pt x="234" y="3938"/>
                    </a:lnTo>
                    <a:lnTo>
                      <a:pt x="235" y="3982"/>
                    </a:lnTo>
                    <a:lnTo>
                      <a:pt x="239" y="4026"/>
                    </a:lnTo>
                    <a:lnTo>
                      <a:pt x="243" y="4069"/>
                    </a:lnTo>
                    <a:lnTo>
                      <a:pt x="248" y="4109"/>
                    </a:lnTo>
                    <a:lnTo>
                      <a:pt x="255" y="4147"/>
                    </a:lnTo>
                    <a:lnTo>
                      <a:pt x="261" y="4179"/>
                    </a:lnTo>
                    <a:lnTo>
                      <a:pt x="269" y="4201"/>
                    </a:lnTo>
                    <a:lnTo>
                      <a:pt x="277" y="4216"/>
                    </a:lnTo>
                    <a:lnTo>
                      <a:pt x="292" y="4235"/>
                    </a:lnTo>
                    <a:lnTo>
                      <a:pt x="302" y="4255"/>
                    </a:lnTo>
                    <a:lnTo>
                      <a:pt x="308" y="4274"/>
                    </a:lnTo>
                    <a:lnTo>
                      <a:pt x="311" y="4290"/>
                    </a:lnTo>
                    <a:lnTo>
                      <a:pt x="313" y="4302"/>
                    </a:lnTo>
                    <a:lnTo>
                      <a:pt x="315" y="4306"/>
                    </a:lnTo>
                    <a:lnTo>
                      <a:pt x="298" y="4329"/>
                    </a:lnTo>
                    <a:lnTo>
                      <a:pt x="290" y="4348"/>
                    </a:lnTo>
                    <a:lnTo>
                      <a:pt x="285" y="4366"/>
                    </a:lnTo>
                    <a:lnTo>
                      <a:pt x="285" y="4381"/>
                    </a:lnTo>
                    <a:lnTo>
                      <a:pt x="290" y="4392"/>
                    </a:lnTo>
                    <a:lnTo>
                      <a:pt x="295" y="4400"/>
                    </a:lnTo>
                    <a:lnTo>
                      <a:pt x="300" y="4407"/>
                    </a:lnTo>
                    <a:lnTo>
                      <a:pt x="306" y="4411"/>
                    </a:lnTo>
                    <a:lnTo>
                      <a:pt x="311" y="4415"/>
                    </a:lnTo>
                    <a:lnTo>
                      <a:pt x="313" y="4415"/>
                    </a:lnTo>
                    <a:lnTo>
                      <a:pt x="313" y="4426"/>
                    </a:lnTo>
                    <a:lnTo>
                      <a:pt x="311" y="4440"/>
                    </a:lnTo>
                    <a:lnTo>
                      <a:pt x="305" y="4457"/>
                    </a:lnTo>
                    <a:lnTo>
                      <a:pt x="297" y="4474"/>
                    </a:lnTo>
                    <a:lnTo>
                      <a:pt x="289" y="4492"/>
                    </a:lnTo>
                    <a:lnTo>
                      <a:pt x="279" y="4508"/>
                    </a:lnTo>
                    <a:lnTo>
                      <a:pt x="271" y="4521"/>
                    </a:lnTo>
                    <a:lnTo>
                      <a:pt x="266" y="4529"/>
                    </a:lnTo>
                    <a:lnTo>
                      <a:pt x="264" y="4532"/>
                    </a:lnTo>
                    <a:lnTo>
                      <a:pt x="264" y="4563"/>
                    </a:lnTo>
                    <a:lnTo>
                      <a:pt x="268" y="4589"/>
                    </a:lnTo>
                    <a:lnTo>
                      <a:pt x="274" y="4608"/>
                    </a:lnTo>
                    <a:lnTo>
                      <a:pt x="281" y="4623"/>
                    </a:lnTo>
                    <a:lnTo>
                      <a:pt x="289" y="4634"/>
                    </a:lnTo>
                    <a:lnTo>
                      <a:pt x="297" y="4641"/>
                    </a:lnTo>
                    <a:lnTo>
                      <a:pt x="303" y="4646"/>
                    </a:lnTo>
                    <a:lnTo>
                      <a:pt x="308" y="4647"/>
                    </a:lnTo>
                    <a:lnTo>
                      <a:pt x="311" y="4649"/>
                    </a:lnTo>
                    <a:lnTo>
                      <a:pt x="310" y="4694"/>
                    </a:lnTo>
                    <a:lnTo>
                      <a:pt x="310" y="4713"/>
                    </a:lnTo>
                    <a:lnTo>
                      <a:pt x="315" y="4731"/>
                    </a:lnTo>
                    <a:lnTo>
                      <a:pt x="324" y="4746"/>
                    </a:lnTo>
                    <a:lnTo>
                      <a:pt x="334" y="4759"/>
                    </a:lnTo>
                    <a:lnTo>
                      <a:pt x="342" y="4768"/>
                    </a:lnTo>
                    <a:lnTo>
                      <a:pt x="350" y="4775"/>
                    </a:lnTo>
                    <a:lnTo>
                      <a:pt x="352" y="4778"/>
                    </a:lnTo>
                    <a:lnTo>
                      <a:pt x="360" y="4763"/>
                    </a:lnTo>
                    <a:lnTo>
                      <a:pt x="363" y="4786"/>
                    </a:lnTo>
                    <a:lnTo>
                      <a:pt x="369" y="4807"/>
                    </a:lnTo>
                    <a:lnTo>
                      <a:pt x="382" y="4823"/>
                    </a:lnTo>
                    <a:lnTo>
                      <a:pt x="397" y="4836"/>
                    </a:lnTo>
                    <a:lnTo>
                      <a:pt x="411" y="4847"/>
                    </a:lnTo>
                    <a:lnTo>
                      <a:pt x="426" y="4855"/>
                    </a:lnTo>
                    <a:lnTo>
                      <a:pt x="437" y="4862"/>
                    </a:lnTo>
                    <a:lnTo>
                      <a:pt x="447" y="4865"/>
                    </a:lnTo>
                    <a:lnTo>
                      <a:pt x="450" y="4867"/>
                    </a:lnTo>
                    <a:lnTo>
                      <a:pt x="505" y="4884"/>
                    </a:lnTo>
                    <a:lnTo>
                      <a:pt x="554" y="4897"/>
                    </a:lnTo>
                    <a:lnTo>
                      <a:pt x="595" y="4905"/>
                    </a:lnTo>
                    <a:lnTo>
                      <a:pt x="633" y="4910"/>
                    </a:lnTo>
                    <a:lnTo>
                      <a:pt x="665" y="4912"/>
                    </a:lnTo>
                    <a:lnTo>
                      <a:pt x="692" y="4910"/>
                    </a:lnTo>
                    <a:lnTo>
                      <a:pt x="715" y="4907"/>
                    </a:lnTo>
                    <a:lnTo>
                      <a:pt x="733" y="4902"/>
                    </a:lnTo>
                    <a:lnTo>
                      <a:pt x="749" y="4896"/>
                    </a:lnTo>
                    <a:lnTo>
                      <a:pt x="760" y="4891"/>
                    </a:lnTo>
                    <a:lnTo>
                      <a:pt x="768" y="4884"/>
                    </a:lnTo>
                    <a:lnTo>
                      <a:pt x="773" y="4880"/>
                    </a:lnTo>
                    <a:lnTo>
                      <a:pt x="776" y="4876"/>
                    </a:lnTo>
                    <a:lnTo>
                      <a:pt x="776" y="4875"/>
                    </a:lnTo>
                    <a:lnTo>
                      <a:pt x="780" y="4855"/>
                    </a:lnTo>
                    <a:lnTo>
                      <a:pt x="778" y="4841"/>
                    </a:lnTo>
                    <a:lnTo>
                      <a:pt x="773" y="4831"/>
                    </a:lnTo>
                    <a:lnTo>
                      <a:pt x="767" y="4825"/>
                    </a:lnTo>
                    <a:lnTo>
                      <a:pt x="762" y="4822"/>
                    </a:lnTo>
                    <a:lnTo>
                      <a:pt x="760" y="4820"/>
                    </a:lnTo>
                    <a:lnTo>
                      <a:pt x="759" y="4807"/>
                    </a:lnTo>
                    <a:lnTo>
                      <a:pt x="754" y="4792"/>
                    </a:lnTo>
                    <a:lnTo>
                      <a:pt x="747" y="4778"/>
                    </a:lnTo>
                    <a:lnTo>
                      <a:pt x="741" y="4763"/>
                    </a:lnTo>
                    <a:lnTo>
                      <a:pt x="734" y="4752"/>
                    </a:lnTo>
                    <a:lnTo>
                      <a:pt x="729" y="4744"/>
                    </a:lnTo>
                    <a:lnTo>
                      <a:pt x="728" y="4741"/>
                    </a:lnTo>
                    <a:lnTo>
                      <a:pt x="720" y="4723"/>
                    </a:lnTo>
                    <a:lnTo>
                      <a:pt x="710" y="4704"/>
                    </a:lnTo>
                    <a:lnTo>
                      <a:pt x="699" y="4684"/>
                    </a:lnTo>
                    <a:lnTo>
                      <a:pt x="686" y="4663"/>
                    </a:lnTo>
                    <a:lnTo>
                      <a:pt x="671" y="4644"/>
                    </a:lnTo>
                    <a:lnTo>
                      <a:pt x="658" y="4626"/>
                    </a:lnTo>
                    <a:lnTo>
                      <a:pt x="647" y="4612"/>
                    </a:lnTo>
                    <a:lnTo>
                      <a:pt x="637" y="4599"/>
                    </a:lnTo>
                    <a:lnTo>
                      <a:pt x="633" y="4592"/>
                    </a:lnTo>
                    <a:lnTo>
                      <a:pt x="629" y="4589"/>
                    </a:lnTo>
                    <a:lnTo>
                      <a:pt x="636" y="4578"/>
                    </a:lnTo>
                    <a:lnTo>
                      <a:pt x="641" y="4562"/>
                    </a:lnTo>
                    <a:lnTo>
                      <a:pt x="644" y="4542"/>
                    </a:lnTo>
                    <a:lnTo>
                      <a:pt x="647" y="4526"/>
                    </a:lnTo>
                    <a:lnTo>
                      <a:pt x="649" y="4513"/>
                    </a:lnTo>
                    <a:lnTo>
                      <a:pt x="650" y="4508"/>
                    </a:lnTo>
                    <a:lnTo>
                      <a:pt x="652" y="4499"/>
                    </a:lnTo>
                    <a:lnTo>
                      <a:pt x="654" y="4487"/>
                    </a:lnTo>
                    <a:lnTo>
                      <a:pt x="655" y="4476"/>
                    </a:lnTo>
                    <a:lnTo>
                      <a:pt x="655" y="4466"/>
                    </a:lnTo>
                    <a:lnTo>
                      <a:pt x="657" y="4463"/>
                    </a:lnTo>
                    <a:lnTo>
                      <a:pt x="691" y="4478"/>
                    </a:lnTo>
                    <a:lnTo>
                      <a:pt x="721" y="4487"/>
                    </a:lnTo>
                    <a:lnTo>
                      <a:pt x="749" y="4492"/>
                    </a:lnTo>
                    <a:lnTo>
                      <a:pt x="768" y="4494"/>
                    </a:lnTo>
                    <a:lnTo>
                      <a:pt x="783" y="4495"/>
                    </a:lnTo>
                    <a:lnTo>
                      <a:pt x="788" y="4494"/>
                    </a:lnTo>
                    <a:lnTo>
                      <a:pt x="799" y="4491"/>
                    </a:lnTo>
                    <a:lnTo>
                      <a:pt x="810" y="4491"/>
                    </a:lnTo>
                    <a:lnTo>
                      <a:pt x="822" y="4494"/>
                    </a:lnTo>
                    <a:lnTo>
                      <a:pt x="828" y="4499"/>
                    </a:lnTo>
                    <a:lnTo>
                      <a:pt x="831" y="4500"/>
                    </a:lnTo>
                    <a:lnTo>
                      <a:pt x="888" y="4507"/>
                    </a:lnTo>
                    <a:lnTo>
                      <a:pt x="936" y="4508"/>
                    </a:lnTo>
                    <a:lnTo>
                      <a:pt x="980" y="4508"/>
                    </a:lnTo>
                    <a:lnTo>
                      <a:pt x="1017" y="4505"/>
                    </a:lnTo>
                    <a:lnTo>
                      <a:pt x="1048" y="4500"/>
                    </a:lnTo>
                    <a:lnTo>
                      <a:pt x="1073" y="4495"/>
                    </a:lnTo>
                    <a:lnTo>
                      <a:pt x="1094" y="4489"/>
                    </a:lnTo>
                    <a:lnTo>
                      <a:pt x="1111" y="4482"/>
                    </a:lnTo>
                    <a:lnTo>
                      <a:pt x="1120" y="4476"/>
                    </a:lnTo>
                    <a:lnTo>
                      <a:pt x="1127" y="4473"/>
                    </a:lnTo>
                    <a:lnTo>
                      <a:pt x="1130" y="4471"/>
                    </a:lnTo>
                    <a:lnTo>
                      <a:pt x="1138" y="4461"/>
                    </a:lnTo>
                    <a:lnTo>
                      <a:pt x="1141" y="4452"/>
                    </a:lnTo>
                    <a:lnTo>
                      <a:pt x="1140" y="4440"/>
                    </a:lnTo>
                    <a:lnTo>
                      <a:pt x="1136" y="4431"/>
                    </a:lnTo>
                    <a:lnTo>
                      <a:pt x="1132" y="4423"/>
                    </a:lnTo>
                    <a:lnTo>
                      <a:pt x="1128" y="4418"/>
                    </a:lnTo>
                    <a:lnTo>
                      <a:pt x="1125" y="4415"/>
                    </a:lnTo>
                    <a:lnTo>
                      <a:pt x="1125" y="4403"/>
                    </a:lnTo>
                    <a:lnTo>
                      <a:pt x="1119" y="4394"/>
                    </a:lnTo>
                    <a:lnTo>
                      <a:pt x="1111" y="4386"/>
                    </a:lnTo>
                    <a:lnTo>
                      <a:pt x="1104" y="4381"/>
                    </a:lnTo>
                    <a:lnTo>
                      <a:pt x="1101" y="4379"/>
                    </a:lnTo>
                    <a:lnTo>
                      <a:pt x="1096" y="4369"/>
                    </a:lnTo>
                    <a:lnTo>
                      <a:pt x="1085" y="4365"/>
                    </a:lnTo>
                    <a:lnTo>
                      <a:pt x="1072" y="4360"/>
                    </a:lnTo>
                    <a:lnTo>
                      <a:pt x="1056" y="4358"/>
                    </a:lnTo>
                    <a:lnTo>
                      <a:pt x="1043" y="4356"/>
                    </a:lnTo>
                    <a:lnTo>
                      <a:pt x="1031" y="4355"/>
                    </a:lnTo>
                    <a:lnTo>
                      <a:pt x="1028" y="4355"/>
                    </a:lnTo>
                    <a:lnTo>
                      <a:pt x="1019" y="4355"/>
                    </a:lnTo>
                    <a:lnTo>
                      <a:pt x="1002" y="4353"/>
                    </a:lnTo>
                    <a:lnTo>
                      <a:pt x="983" y="4352"/>
                    </a:lnTo>
                    <a:lnTo>
                      <a:pt x="962" y="4350"/>
                    </a:lnTo>
                    <a:lnTo>
                      <a:pt x="943" y="4348"/>
                    </a:lnTo>
                    <a:lnTo>
                      <a:pt x="925" y="4345"/>
                    </a:lnTo>
                    <a:lnTo>
                      <a:pt x="914" y="4345"/>
                    </a:lnTo>
                    <a:lnTo>
                      <a:pt x="909" y="4344"/>
                    </a:lnTo>
                    <a:lnTo>
                      <a:pt x="896" y="4337"/>
                    </a:lnTo>
                    <a:lnTo>
                      <a:pt x="883" y="4329"/>
                    </a:lnTo>
                    <a:lnTo>
                      <a:pt x="867" y="4321"/>
                    </a:lnTo>
                    <a:lnTo>
                      <a:pt x="854" y="4311"/>
                    </a:lnTo>
                    <a:lnTo>
                      <a:pt x="843" y="4303"/>
                    </a:lnTo>
                    <a:lnTo>
                      <a:pt x="834" y="4298"/>
                    </a:lnTo>
                    <a:lnTo>
                      <a:pt x="831" y="4297"/>
                    </a:lnTo>
                    <a:lnTo>
                      <a:pt x="830" y="4294"/>
                    </a:lnTo>
                    <a:lnTo>
                      <a:pt x="828" y="4290"/>
                    </a:lnTo>
                    <a:lnTo>
                      <a:pt x="825" y="4285"/>
                    </a:lnTo>
                    <a:lnTo>
                      <a:pt x="820" y="4282"/>
                    </a:lnTo>
                    <a:lnTo>
                      <a:pt x="817" y="4279"/>
                    </a:lnTo>
                    <a:lnTo>
                      <a:pt x="813" y="4276"/>
                    </a:lnTo>
                    <a:lnTo>
                      <a:pt x="810" y="4274"/>
                    </a:lnTo>
                    <a:lnTo>
                      <a:pt x="807" y="4273"/>
                    </a:lnTo>
                    <a:lnTo>
                      <a:pt x="807" y="4271"/>
                    </a:lnTo>
                    <a:lnTo>
                      <a:pt x="809" y="4271"/>
                    </a:lnTo>
                    <a:lnTo>
                      <a:pt x="812" y="4268"/>
                    </a:lnTo>
                    <a:lnTo>
                      <a:pt x="813" y="4264"/>
                    </a:lnTo>
                    <a:lnTo>
                      <a:pt x="817" y="4261"/>
                    </a:lnTo>
                    <a:lnTo>
                      <a:pt x="820" y="4258"/>
                    </a:lnTo>
                    <a:lnTo>
                      <a:pt x="822" y="4255"/>
                    </a:lnTo>
                    <a:lnTo>
                      <a:pt x="823" y="4252"/>
                    </a:lnTo>
                    <a:lnTo>
                      <a:pt x="833" y="4243"/>
                    </a:lnTo>
                    <a:lnTo>
                      <a:pt x="838" y="4232"/>
                    </a:lnTo>
                    <a:lnTo>
                      <a:pt x="839" y="4222"/>
                    </a:lnTo>
                    <a:lnTo>
                      <a:pt x="838" y="4214"/>
                    </a:lnTo>
                    <a:lnTo>
                      <a:pt x="836" y="4208"/>
                    </a:lnTo>
                    <a:lnTo>
                      <a:pt x="834" y="4205"/>
                    </a:lnTo>
                    <a:lnTo>
                      <a:pt x="833" y="4187"/>
                    </a:lnTo>
                    <a:lnTo>
                      <a:pt x="826" y="4174"/>
                    </a:lnTo>
                    <a:lnTo>
                      <a:pt x="820" y="4164"/>
                    </a:lnTo>
                    <a:lnTo>
                      <a:pt x="812" y="4158"/>
                    </a:lnTo>
                    <a:lnTo>
                      <a:pt x="807" y="4155"/>
                    </a:lnTo>
                    <a:lnTo>
                      <a:pt x="805" y="4153"/>
                    </a:lnTo>
                    <a:lnTo>
                      <a:pt x="804" y="4148"/>
                    </a:lnTo>
                    <a:lnTo>
                      <a:pt x="802" y="4140"/>
                    </a:lnTo>
                    <a:lnTo>
                      <a:pt x="799" y="4130"/>
                    </a:lnTo>
                    <a:lnTo>
                      <a:pt x="797" y="4124"/>
                    </a:lnTo>
                    <a:lnTo>
                      <a:pt x="797" y="4121"/>
                    </a:lnTo>
                    <a:lnTo>
                      <a:pt x="812" y="4093"/>
                    </a:lnTo>
                    <a:lnTo>
                      <a:pt x="826" y="4066"/>
                    </a:lnTo>
                    <a:lnTo>
                      <a:pt x="839" y="4040"/>
                    </a:lnTo>
                    <a:lnTo>
                      <a:pt x="851" y="4014"/>
                    </a:lnTo>
                    <a:lnTo>
                      <a:pt x="860" y="3993"/>
                    </a:lnTo>
                    <a:lnTo>
                      <a:pt x="867" y="3975"/>
                    </a:lnTo>
                    <a:lnTo>
                      <a:pt x="872" y="3964"/>
                    </a:lnTo>
                    <a:lnTo>
                      <a:pt x="873" y="3961"/>
                    </a:lnTo>
                    <a:lnTo>
                      <a:pt x="878" y="3948"/>
                    </a:lnTo>
                    <a:lnTo>
                      <a:pt x="883" y="3929"/>
                    </a:lnTo>
                    <a:lnTo>
                      <a:pt x="888" y="3900"/>
                    </a:lnTo>
                    <a:lnTo>
                      <a:pt x="894" y="3866"/>
                    </a:lnTo>
                    <a:lnTo>
                      <a:pt x="901" y="3825"/>
                    </a:lnTo>
                    <a:lnTo>
                      <a:pt x="907" y="3782"/>
                    </a:lnTo>
                    <a:lnTo>
                      <a:pt x="912" y="3736"/>
                    </a:lnTo>
                    <a:lnTo>
                      <a:pt x="918" y="3690"/>
                    </a:lnTo>
                    <a:lnTo>
                      <a:pt x="925" y="3644"/>
                    </a:lnTo>
                    <a:lnTo>
                      <a:pt x="930" y="3601"/>
                    </a:lnTo>
                    <a:lnTo>
                      <a:pt x="935" y="3559"/>
                    </a:lnTo>
                    <a:lnTo>
                      <a:pt x="939" y="3523"/>
                    </a:lnTo>
                    <a:lnTo>
                      <a:pt x="943" y="3493"/>
                    </a:lnTo>
                    <a:lnTo>
                      <a:pt x="944" y="3468"/>
                    </a:lnTo>
                    <a:lnTo>
                      <a:pt x="947" y="3452"/>
                    </a:lnTo>
                    <a:lnTo>
                      <a:pt x="947" y="3447"/>
                    </a:lnTo>
                    <a:lnTo>
                      <a:pt x="968" y="3259"/>
                    </a:lnTo>
                    <a:lnTo>
                      <a:pt x="980" y="3192"/>
                    </a:lnTo>
                    <a:lnTo>
                      <a:pt x="989" y="3128"/>
                    </a:lnTo>
                    <a:lnTo>
                      <a:pt x="998" y="3068"/>
                    </a:lnTo>
                    <a:lnTo>
                      <a:pt x="1004" y="3012"/>
                    </a:lnTo>
                    <a:lnTo>
                      <a:pt x="1009" y="2961"/>
                    </a:lnTo>
                    <a:lnTo>
                      <a:pt x="1014" y="2918"/>
                    </a:lnTo>
                    <a:lnTo>
                      <a:pt x="1017" y="2884"/>
                    </a:lnTo>
                    <a:lnTo>
                      <a:pt x="1020" y="2857"/>
                    </a:lnTo>
                    <a:lnTo>
                      <a:pt x="1022" y="2840"/>
                    </a:lnTo>
                    <a:lnTo>
                      <a:pt x="1022" y="2834"/>
                    </a:lnTo>
                    <a:lnTo>
                      <a:pt x="1023" y="2815"/>
                    </a:lnTo>
                    <a:lnTo>
                      <a:pt x="1027" y="2789"/>
                    </a:lnTo>
                    <a:lnTo>
                      <a:pt x="1028" y="2756"/>
                    </a:lnTo>
                    <a:lnTo>
                      <a:pt x="1030" y="2721"/>
                    </a:lnTo>
                    <a:lnTo>
                      <a:pt x="1031" y="2684"/>
                    </a:lnTo>
                    <a:lnTo>
                      <a:pt x="1035" y="2648"/>
                    </a:lnTo>
                    <a:lnTo>
                      <a:pt x="1035" y="2614"/>
                    </a:lnTo>
                    <a:lnTo>
                      <a:pt x="1036" y="2585"/>
                    </a:lnTo>
                    <a:lnTo>
                      <a:pt x="1038" y="2561"/>
                    </a:lnTo>
                    <a:lnTo>
                      <a:pt x="1038" y="2545"/>
                    </a:lnTo>
                    <a:lnTo>
                      <a:pt x="1038" y="2540"/>
                    </a:lnTo>
                    <a:lnTo>
                      <a:pt x="1044" y="2538"/>
                    </a:lnTo>
                    <a:lnTo>
                      <a:pt x="1056" y="2537"/>
                    </a:lnTo>
                    <a:lnTo>
                      <a:pt x="1069" y="2535"/>
                    </a:lnTo>
                    <a:lnTo>
                      <a:pt x="1078" y="2535"/>
                    </a:lnTo>
                    <a:lnTo>
                      <a:pt x="1083" y="2534"/>
                    </a:lnTo>
                    <a:lnTo>
                      <a:pt x="1088" y="2534"/>
                    </a:lnTo>
                    <a:lnTo>
                      <a:pt x="1090" y="2532"/>
                    </a:lnTo>
                    <a:lnTo>
                      <a:pt x="1093" y="2530"/>
                    </a:lnTo>
                    <a:lnTo>
                      <a:pt x="1093" y="2527"/>
                    </a:lnTo>
                    <a:lnTo>
                      <a:pt x="1093" y="2524"/>
                    </a:lnTo>
                    <a:lnTo>
                      <a:pt x="1093" y="2522"/>
                    </a:lnTo>
                    <a:lnTo>
                      <a:pt x="1093" y="2521"/>
                    </a:lnTo>
                    <a:lnTo>
                      <a:pt x="1096" y="2311"/>
                    </a:lnTo>
                    <a:lnTo>
                      <a:pt x="1099" y="2299"/>
                    </a:lnTo>
                    <a:lnTo>
                      <a:pt x="1101" y="2282"/>
                    </a:lnTo>
                    <a:lnTo>
                      <a:pt x="1102" y="2264"/>
                    </a:lnTo>
                    <a:lnTo>
                      <a:pt x="1102" y="2245"/>
                    </a:lnTo>
                    <a:lnTo>
                      <a:pt x="1102" y="2227"/>
                    </a:lnTo>
                    <a:lnTo>
                      <a:pt x="1102" y="2216"/>
                    </a:lnTo>
                    <a:lnTo>
                      <a:pt x="1102" y="2211"/>
                    </a:lnTo>
                    <a:lnTo>
                      <a:pt x="1112" y="2069"/>
                    </a:lnTo>
                    <a:lnTo>
                      <a:pt x="1115" y="2075"/>
                    </a:lnTo>
                    <a:lnTo>
                      <a:pt x="1120" y="2086"/>
                    </a:lnTo>
                    <a:lnTo>
                      <a:pt x="1128" y="2099"/>
                    </a:lnTo>
                    <a:lnTo>
                      <a:pt x="1135" y="2115"/>
                    </a:lnTo>
                    <a:lnTo>
                      <a:pt x="1141" y="2128"/>
                    </a:lnTo>
                    <a:lnTo>
                      <a:pt x="1144" y="2138"/>
                    </a:lnTo>
                    <a:lnTo>
                      <a:pt x="1146" y="2141"/>
                    </a:lnTo>
                    <a:lnTo>
                      <a:pt x="1149" y="2154"/>
                    </a:lnTo>
                    <a:lnTo>
                      <a:pt x="1154" y="2170"/>
                    </a:lnTo>
                    <a:lnTo>
                      <a:pt x="1159" y="2185"/>
                    </a:lnTo>
                    <a:lnTo>
                      <a:pt x="1164" y="2198"/>
                    </a:lnTo>
                    <a:lnTo>
                      <a:pt x="1167" y="2207"/>
                    </a:lnTo>
                    <a:lnTo>
                      <a:pt x="1169" y="2211"/>
                    </a:lnTo>
                    <a:lnTo>
                      <a:pt x="1174" y="2227"/>
                    </a:lnTo>
                    <a:lnTo>
                      <a:pt x="1180" y="2243"/>
                    </a:lnTo>
                    <a:lnTo>
                      <a:pt x="1188" y="2259"/>
                    </a:lnTo>
                    <a:lnTo>
                      <a:pt x="1194" y="2274"/>
                    </a:lnTo>
                    <a:lnTo>
                      <a:pt x="1199" y="2283"/>
                    </a:lnTo>
                    <a:lnTo>
                      <a:pt x="1201" y="2287"/>
                    </a:lnTo>
                    <a:lnTo>
                      <a:pt x="1206" y="2298"/>
                    </a:lnTo>
                    <a:lnTo>
                      <a:pt x="1212" y="2309"/>
                    </a:lnTo>
                    <a:lnTo>
                      <a:pt x="1217" y="2322"/>
                    </a:lnTo>
                    <a:lnTo>
                      <a:pt x="1222" y="2330"/>
                    </a:lnTo>
                    <a:lnTo>
                      <a:pt x="1224" y="2335"/>
                    </a:lnTo>
                    <a:lnTo>
                      <a:pt x="1222" y="2346"/>
                    </a:lnTo>
                    <a:lnTo>
                      <a:pt x="1222" y="2361"/>
                    </a:lnTo>
                    <a:lnTo>
                      <a:pt x="1220" y="2374"/>
                    </a:lnTo>
                    <a:lnTo>
                      <a:pt x="1220" y="2383"/>
                    </a:lnTo>
                    <a:lnTo>
                      <a:pt x="1220" y="2388"/>
                    </a:lnTo>
                    <a:lnTo>
                      <a:pt x="1224" y="2404"/>
                    </a:lnTo>
                    <a:lnTo>
                      <a:pt x="1227" y="2416"/>
                    </a:lnTo>
                    <a:lnTo>
                      <a:pt x="1228" y="2421"/>
                    </a:lnTo>
                    <a:lnTo>
                      <a:pt x="1228" y="2432"/>
                    </a:lnTo>
                    <a:lnTo>
                      <a:pt x="1228" y="2445"/>
                    </a:lnTo>
                    <a:lnTo>
                      <a:pt x="1227" y="2458"/>
                    </a:lnTo>
                    <a:lnTo>
                      <a:pt x="1225" y="2467"/>
                    </a:lnTo>
                    <a:lnTo>
                      <a:pt x="1225" y="2471"/>
                    </a:lnTo>
                    <a:lnTo>
                      <a:pt x="1219" y="2490"/>
                    </a:lnTo>
                    <a:lnTo>
                      <a:pt x="1215" y="2508"/>
                    </a:lnTo>
                    <a:lnTo>
                      <a:pt x="1215" y="2519"/>
                    </a:lnTo>
                    <a:lnTo>
                      <a:pt x="1215" y="2524"/>
                    </a:lnTo>
                    <a:lnTo>
                      <a:pt x="1203" y="2527"/>
                    </a:lnTo>
                    <a:lnTo>
                      <a:pt x="1196" y="2534"/>
                    </a:lnTo>
                    <a:lnTo>
                      <a:pt x="1194" y="2540"/>
                    </a:lnTo>
                    <a:lnTo>
                      <a:pt x="1196" y="2547"/>
                    </a:lnTo>
                    <a:lnTo>
                      <a:pt x="1201" y="2553"/>
                    </a:lnTo>
                    <a:lnTo>
                      <a:pt x="1206" y="2559"/>
                    </a:lnTo>
                    <a:lnTo>
                      <a:pt x="1209" y="2563"/>
                    </a:lnTo>
                    <a:lnTo>
                      <a:pt x="1211" y="2564"/>
                    </a:lnTo>
                    <a:lnTo>
                      <a:pt x="1215" y="2577"/>
                    </a:lnTo>
                    <a:lnTo>
                      <a:pt x="1224" y="2587"/>
                    </a:lnTo>
                    <a:lnTo>
                      <a:pt x="1232" y="2593"/>
                    </a:lnTo>
                    <a:lnTo>
                      <a:pt x="1238" y="2598"/>
                    </a:lnTo>
                    <a:lnTo>
                      <a:pt x="1241" y="2600"/>
                    </a:lnTo>
                    <a:lnTo>
                      <a:pt x="1262" y="2605"/>
                    </a:lnTo>
                    <a:lnTo>
                      <a:pt x="1280" y="2608"/>
                    </a:lnTo>
                    <a:lnTo>
                      <a:pt x="1293" y="2609"/>
                    </a:lnTo>
                    <a:lnTo>
                      <a:pt x="1298" y="2609"/>
                    </a:lnTo>
                    <a:lnTo>
                      <a:pt x="1311" y="2611"/>
                    </a:lnTo>
                    <a:lnTo>
                      <a:pt x="1320" y="2609"/>
                    </a:lnTo>
                    <a:lnTo>
                      <a:pt x="1329" y="2606"/>
                    </a:lnTo>
                    <a:lnTo>
                      <a:pt x="1333" y="2600"/>
                    </a:lnTo>
                    <a:lnTo>
                      <a:pt x="1337" y="2597"/>
                    </a:lnTo>
                    <a:lnTo>
                      <a:pt x="1337" y="2593"/>
                    </a:lnTo>
                    <a:lnTo>
                      <a:pt x="1351" y="2574"/>
                    </a:lnTo>
                    <a:lnTo>
                      <a:pt x="1362" y="2556"/>
                    </a:lnTo>
                    <a:lnTo>
                      <a:pt x="1369" y="2542"/>
                    </a:lnTo>
                    <a:lnTo>
                      <a:pt x="1372" y="2530"/>
                    </a:lnTo>
                    <a:lnTo>
                      <a:pt x="1374" y="2527"/>
                    </a:lnTo>
                    <a:lnTo>
                      <a:pt x="1375" y="2524"/>
                    </a:lnTo>
                    <a:lnTo>
                      <a:pt x="1377" y="2521"/>
                    </a:lnTo>
                    <a:lnTo>
                      <a:pt x="1380" y="2517"/>
                    </a:lnTo>
                    <a:lnTo>
                      <a:pt x="1383" y="2513"/>
                    </a:lnTo>
                    <a:lnTo>
                      <a:pt x="1385" y="2509"/>
                    </a:lnTo>
                    <a:lnTo>
                      <a:pt x="1388" y="2506"/>
                    </a:lnTo>
                    <a:lnTo>
                      <a:pt x="1390" y="2503"/>
                    </a:lnTo>
                    <a:lnTo>
                      <a:pt x="1400" y="2487"/>
                    </a:lnTo>
                    <a:lnTo>
                      <a:pt x="1401" y="2472"/>
                    </a:lnTo>
                    <a:lnTo>
                      <a:pt x="1400" y="2458"/>
                    </a:lnTo>
                    <a:lnTo>
                      <a:pt x="1396" y="2448"/>
                    </a:lnTo>
                    <a:lnTo>
                      <a:pt x="1395" y="2445"/>
                    </a:lnTo>
                    <a:lnTo>
                      <a:pt x="1395" y="2435"/>
                    </a:lnTo>
                    <a:lnTo>
                      <a:pt x="1391" y="2425"/>
                    </a:lnTo>
                    <a:lnTo>
                      <a:pt x="1390" y="2419"/>
                    </a:lnTo>
                    <a:lnTo>
                      <a:pt x="1388" y="2416"/>
                    </a:lnTo>
                    <a:lnTo>
                      <a:pt x="1388" y="2408"/>
                    </a:lnTo>
                    <a:lnTo>
                      <a:pt x="1387" y="2396"/>
                    </a:lnTo>
                    <a:lnTo>
                      <a:pt x="1385" y="2388"/>
                    </a:lnTo>
                    <a:lnTo>
                      <a:pt x="1383" y="2385"/>
                    </a:lnTo>
                    <a:lnTo>
                      <a:pt x="1385" y="2369"/>
                    </a:lnTo>
                    <a:lnTo>
                      <a:pt x="1383" y="2353"/>
                    </a:lnTo>
                    <a:lnTo>
                      <a:pt x="1383" y="2341"/>
                    </a:lnTo>
                    <a:lnTo>
                      <a:pt x="1382" y="2337"/>
                    </a:lnTo>
                    <a:lnTo>
                      <a:pt x="1388" y="2332"/>
                    </a:lnTo>
                    <a:lnTo>
                      <a:pt x="1395" y="2325"/>
                    </a:lnTo>
                    <a:lnTo>
                      <a:pt x="1403" y="2316"/>
                    </a:lnTo>
                    <a:lnTo>
                      <a:pt x="1408" y="2309"/>
                    </a:lnTo>
                    <a:lnTo>
                      <a:pt x="1411" y="2308"/>
                    </a:lnTo>
                    <a:lnTo>
                      <a:pt x="1421" y="2298"/>
                    </a:lnTo>
                    <a:lnTo>
                      <a:pt x="1422" y="2288"/>
                    </a:lnTo>
                    <a:lnTo>
                      <a:pt x="1421" y="2278"/>
                    </a:lnTo>
                    <a:lnTo>
                      <a:pt x="1416" y="2270"/>
                    </a:lnTo>
                    <a:lnTo>
                      <a:pt x="1412" y="2264"/>
                    </a:lnTo>
                    <a:lnTo>
                      <a:pt x="1411" y="2262"/>
                    </a:lnTo>
                    <a:close/>
                    <a:moveTo>
                      <a:pt x="1303" y="2514"/>
                    </a:moveTo>
                    <a:lnTo>
                      <a:pt x="1296" y="2526"/>
                    </a:lnTo>
                    <a:lnTo>
                      <a:pt x="1295" y="2535"/>
                    </a:lnTo>
                    <a:lnTo>
                      <a:pt x="1296" y="2543"/>
                    </a:lnTo>
                    <a:lnTo>
                      <a:pt x="1296" y="2547"/>
                    </a:lnTo>
                    <a:lnTo>
                      <a:pt x="1287" y="2547"/>
                    </a:lnTo>
                    <a:lnTo>
                      <a:pt x="1277" y="2548"/>
                    </a:lnTo>
                    <a:lnTo>
                      <a:pt x="1270" y="2550"/>
                    </a:lnTo>
                    <a:lnTo>
                      <a:pt x="1267" y="2551"/>
                    </a:lnTo>
                    <a:lnTo>
                      <a:pt x="1264" y="2548"/>
                    </a:lnTo>
                    <a:lnTo>
                      <a:pt x="1259" y="2545"/>
                    </a:lnTo>
                    <a:lnTo>
                      <a:pt x="1256" y="2543"/>
                    </a:lnTo>
                    <a:lnTo>
                      <a:pt x="1253" y="2540"/>
                    </a:lnTo>
                    <a:lnTo>
                      <a:pt x="1249" y="2538"/>
                    </a:lnTo>
                    <a:lnTo>
                      <a:pt x="1262" y="2524"/>
                    </a:lnTo>
                    <a:lnTo>
                      <a:pt x="1270" y="2508"/>
                    </a:lnTo>
                    <a:lnTo>
                      <a:pt x="1274" y="2492"/>
                    </a:lnTo>
                    <a:lnTo>
                      <a:pt x="1275" y="2477"/>
                    </a:lnTo>
                    <a:lnTo>
                      <a:pt x="1275" y="2467"/>
                    </a:lnTo>
                    <a:lnTo>
                      <a:pt x="1275" y="2464"/>
                    </a:lnTo>
                    <a:lnTo>
                      <a:pt x="1283" y="2463"/>
                    </a:lnTo>
                    <a:lnTo>
                      <a:pt x="1293" y="2461"/>
                    </a:lnTo>
                    <a:lnTo>
                      <a:pt x="1301" y="2461"/>
                    </a:lnTo>
                    <a:lnTo>
                      <a:pt x="1304" y="2461"/>
                    </a:lnTo>
                    <a:lnTo>
                      <a:pt x="1301" y="2482"/>
                    </a:lnTo>
                    <a:lnTo>
                      <a:pt x="1299" y="2496"/>
                    </a:lnTo>
                    <a:lnTo>
                      <a:pt x="1301" y="2508"/>
                    </a:lnTo>
                    <a:lnTo>
                      <a:pt x="1303" y="2513"/>
                    </a:lnTo>
                    <a:lnTo>
                      <a:pt x="1303" y="25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39" name="Freeform 17"/>
              <p:cNvSpPr>
                <a:spLocks/>
              </p:cNvSpPr>
              <p:nvPr/>
            </p:nvSpPr>
            <p:spPr bwMode="gray">
              <a:xfrm>
                <a:off x="6944695" y="5240849"/>
                <a:ext cx="46256" cy="32353"/>
              </a:xfrm>
              <a:custGeom>
                <a:avLst/>
                <a:gdLst>
                  <a:gd name="T0" fmla="*/ 0 w 165"/>
                  <a:gd name="T1" fmla="*/ 1 h 118"/>
                  <a:gd name="T2" fmla="*/ 0 w 165"/>
                  <a:gd name="T3" fmla="*/ 1 h 118"/>
                  <a:gd name="T4" fmla="*/ 0 w 165"/>
                  <a:gd name="T5" fmla="*/ 0 h 118"/>
                  <a:gd name="T6" fmla="*/ 0 w 165"/>
                  <a:gd name="T7" fmla="*/ 1 h 118"/>
                  <a:gd name="T8" fmla="*/ 0 w 165"/>
                  <a:gd name="T9" fmla="*/ 1 h 118"/>
                  <a:gd name="T10" fmla="*/ 0 w 165"/>
                  <a:gd name="T11" fmla="*/ 1 h 118"/>
                  <a:gd name="T12" fmla="*/ 0 w 165"/>
                  <a:gd name="T13" fmla="*/ 1 h 118"/>
                  <a:gd name="T14" fmla="*/ 0 w 165"/>
                  <a:gd name="T15" fmla="*/ 1 h 118"/>
                  <a:gd name="T16" fmla="*/ 0 w 165"/>
                  <a:gd name="T17" fmla="*/ 1 h 118"/>
                  <a:gd name="T18" fmla="*/ 0 w 165"/>
                  <a:gd name="T19" fmla="*/ 1 h 118"/>
                  <a:gd name="T20" fmla="*/ 0 w 165"/>
                  <a:gd name="T21" fmla="*/ 1 h 118"/>
                  <a:gd name="T22" fmla="*/ 0 w 165"/>
                  <a:gd name="T23" fmla="*/ 1 h 118"/>
                  <a:gd name="T24" fmla="*/ 0 w 165"/>
                  <a:gd name="T25" fmla="*/ 1 h 118"/>
                  <a:gd name="T26" fmla="*/ 0 w 165"/>
                  <a:gd name="T27" fmla="*/ 1 h 118"/>
                  <a:gd name="T28" fmla="*/ 0 w 165"/>
                  <a:gd name="T29" fmla="*/ 1 h 118"/>
                  <a:gd name="T30" fmla="*/ 0 w 165"/>
                  <a:gd name="T31" fmla="*/ 1 h 118"/>
                  <a:gd name="T32" fmla="*/ 0 w 165"/>
                  <a:gd name="T33" fmla="*/ 1 h 118"/>
                  <a:gd name="T34" fmla="*/ 0 w 165"/>
                  <a:gd name="T35" fmla="*/ 1 h 118"/>
                  <a:gd name="T36" fmla="*/ 0 w 165"/>
                  <a:gd name="T37" fmla="*/ 1 h 118"/>
                  <a:gd name="T38" fmla="*/ 0 w 165"/>
                  <a:gd name="T39" fmla="*/ 1 h 118"/>
                  <a:gd name="T40" fmla="*/ 0 w 165"/>
                  <a:gd name="T41" fmla="*/ 1 h 118"/>
                  <a:gd name="T42" fmla="*/ 0 w 165"/>
                  <a:gd name="T43" fmla="*/ 1 h 118"/>
                  <a:gd name="T44" fmla="*/ 0 w 165"/>
                  <a:gd name="T45" fmla="*/ 1 h 118"/>
                  <a:gd name="T46" fmla="*/ 0 w 165"/>
                  <a:gd name="T47" fmla="*/ 1 h 118"/>
                  <a:gd name="T48" fmla="*/ 0 w 165"/>
                  <a:gd name="T49" fmla="*/ 1 h 118"/>
                  <a:gd name="T50" fmla="*/ 0 w 165"/>
                  <a:gd name="T51" fmla="*/ 1 h 118"/>
                  <a:gd name="T52" fmla="*/ 0 w 165"/>
                  <a:gd name="T53" fmla="*/ 1 h 118"/>
                  <a:gd name="T54" fmla="*/ 0 w 165"/>
                  <a:gd name="T55" fmla="*/ 1 h 118"/>
                  <a:gd name="T56" fmla="*/ 0 w 165"/>
                  <a:gd name="T57" fmla="*/ 1 h 118"/>
                  <a:gd name="T58" fmla="*/ 0 w 165"/>
                  <a:gd name="T59" fmla="*/ 1 h 118"/>
                  <a:gd name="T60" fmla="*/ 0 w 165"/>
                  <a:gd name="T61" fmla="*/ 1 h 118"/>
                  <a:gd name="T62" fmla="*/ 0 w 165"/>
                  <a:gd name="T63" fmla="*/ 1 h 118"/>
                  <a:gd name="T64" fmla="*/ 0 w 165"/>
                  <a:gd name="T65" fmla="*/ 1 h 118"/>
                  <a:gd name="T66" fmla="*/ 0 w 165"/>
                  <a:gd name="T67" fmla="*/ 1 h 118"/>
                  <a:gd name="T68" fmla="*/ 0 w 165"/>
                  <a:gd name="T69" fmla="*/ 1 h 118"/>
                  <a:gd name="T70" fmla="*/ 0 w 165"/>
                  <a:gd name="T71" fmla="*/ 1 h 118"/>
                  <a:gd name="T72" fmla="*/ 0 w 165"/>
                  <a:gd name="T73" fmla="*/ 1 h 118"/>
                  <a:gd name="T74" fmla="*/ 0 w 165"/>
                  <a:gd name="T75" fmla="*/ 1 h 118"/>
                  <a:gd name="T76" fmla="*/ 0 w 165"/>
                  <a:gd name="T77" fmla="*/ 1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5"/>
                  <a:gd name="T118" fmla="*/ 0 h 118"/>
                  <a:gd name="T119" fmla="*/ 165 w 165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5" h="118">
                    <a:moveTo>
                      <a:pt x="157" y="1"/>
                    </a:moveTo>
                    <a:lnTo>
                      <a:pt x="154" y="1"/>
                    </a:lnTo>
                    <a:lnTo>
                      <a:pt x="144" y="0"/>
                    </a:lnTo>
                    <a:lnTo>
                      <a:pt x="129" y="1"/>
                    </a:lnTo>
                    <a:lnTo>
                      <a:pt x="112" y="1"/>
                    </a:lnTo>
                    <a:lnTo>
                      <a:pt x="92" y="5"/>
                    </a:lnTo>
                    <a:lnTo>
                      <a:pt x="71" y="9"/>
                    </a:lnTo>
                    <a:lnTo>
                      <a:pt x="50" y="16"/>
                    </a:lnTo>
                    <a:lnTo>
                      <a:pt x="31" y="26"/>
                    </a:lnTo>
                    <a:lnTo>
                      <a:pt x="16" y="38"/>
                    </a:lnTo>
                    <a:lnTo>
                      <a:pt x="5" y="56"/>
                    </a:lnTo>
                    <a:lnTo>
                      <a:pt x="0" y="77"/>
                    </a:lnTo>
                    <a:lnTo>
                      <a:pt x="0" y="82"/>
                    </a:lnTo>
                    <a:lnTo>
                      <a:pt x="0" y="92"/>
                    </a:lnTo>
                    <a:lnTo>
                      <a:pt x="0" y="105"/>
                    </a:lnTo>
                    <a:lnTo>
                      <a:pt x="0" y="114"/>
                    </a:lnTo>
                    <a:lnTo>
                      <a:pt x="0" y="113"/>
                    </a:lnTo>
                    <a:lnTo>
                      <a:pt x="2" y="108"/>
                    </a:lnTo>
                    <a:lnTo>
                      <a:pt x="5" y="100"/>
                    </a:lnTo>
                    <a:lnTo>
                      <a:pt x="10" y="92"/>
                    </a:lnTo>
                    <a:lnTo>
                      <a:pt x="16" y="84"/>
                    </a:lnTo>
                    <a:lnTo>
                      <a:pt x="28" y="76"/>
                    </a:lnTo>
                    <a:lnTo>
                      <a:pt x="44" y="69"/>
                    </a:lnTo>
                    <a:lnTo>
                      <a:pt x="65" y="64"/>
                    </a:lnTo>
                    <a:lnTo>
                      <a:pt x="91" y="64"/>
                    </a:lnTo>
                    <a:lnTo>
                      <a:pt x="94" y="64"/>
                    </a:lnTo>
                    <a:lnTo>
                      <a:pt x="102" y="64"/>
                    </a:lnTo>
                    <a:lnTo>
                      <a:pt x="115" y="68"/>
                    </a:lnTo>
                    <a:lnTo>
                      <a:pt x="128" y="71"/>
                    </a:lnTo>
                    <a:lnTo>
                      <a:pt x="142" y="77"/>
                    </a:lnTo>
                    <a:lnTo>
                      <a:pt x="154" y="87"/>
                    </a:lnTo>
                    <a:lnTo>
                      <a:pt x="162" y="100"/>
                    </a:lnTo>
                    <a:lnTo>
                      <a:pt x="163" y="118"/>
                    </a:lnTo>
                    <a:lnTo>
                      <a:pt x="165" y="113"/>
                    </a:lnTo>
                    <a:lnTo>
                      <a:pt x="165" y="101"/>
                    </a:lnTo>
                    <a:lnTo>
                      <a:pt x="165" y="82"/>
                    </a:lnTo>
                    <a:lnTo>
                      <a:pt x="165" y="59"/>
                    </a:lnTo>
                    <a:lnTo>
                      <a:pt x="162" y="32"/>
                    </a:lnTo>
                    <a:lnTo>
                      <a:pt x="157" y="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gray">
              <a:xfrm>
                <a:off x="6679005" y="5224947"/>
                <a:ext cx="76153" cy="48803"/>
              </a:xfrm>
              <a:custGeom>
                <a:avLst/>
                <a:gdLst>
                  <a:gd name="T0" fmla="*/ 0 w 270"/>
                  <a:gd name="T1" fmla="*/ 1 h 177"/>
                  <a:gd name="T2" fmla="*/ 1 w 270"/>
                  <a:gd name="T3" fmla="*/ 1 h 177"/>
                  <a:gd name="T4" fmla="*/ 1 w 270"/>
                  <a:gd name="T5" fmla="*/ 1 h 177"/>
                  <a:gd name="T6" fmla="*/ 1 w 270"/>
                  <a:gd name="T7" fmla="*/ 1 h 177"/>
                  <a:gd name="T8" fmla="*/ 1 w 270"/>
                  <a:gd name="T9" fmla="*/ 1 h 177"/>
                  <a:gd name="T10" fmla="*/ 1 w 270"/>
                  <a:gd name="T11" fmla="*/ 1 h 177"/>
                  <a:gd name="T12" fmla="*/ 1 w 270"/>
                  <a:gd name="T13" fmla="*/ 1 h 177"/>
                  <a:gd name="T14" fmla="*/ 1 w 270"/>
                  <a:gd name="T15" fmla="*/ 1 h 177"/>
                  <a:gd name="T16" fmla="*/ 1 w 270"/>
                  <a:gd name="T17" fmla="*/ 0 h 177"/>
                  <a:gd name="T18" fmla="*/ 1 w 270"/>
                  <a:gd name="T19" fmla="*/ 1 h 177"/>
                  <a:gd name="T20" fmla="*/ 1 w 270"/>
                  <a:gd name="T21" fmla="*/ 1 h 177"/>
                  <a:gd name="T22" fmla="*/ 1 w 270"/>
                  <a:gd name="T23" fmla="*/ 1 h 177"/>
                  <a:gd name="T24" fmla="*/ 1 w 270"/>
                  <a:gd name="T25" fmla="*/ 1 h 177"/>
                  <a:gd name="T26" fmla="*/ 1 w 270"/>
                  <a:gd name="T27" fmla="*/ 1 h 177"/>
                  <a:gd name="T28" fmla="*/ 1 w 270"/>
                  <a:gd name="T29" fmla="*/ 1 h 177"/>
                  <a:gd name="T30" fmla="*/ 1 w 270"/>
                  <a:gd name="T31" fmla="*/ 1 h 177"/>
                  <a:gd name="T32" fmla="*/ 1 w 270"/>
                  <a:gd name="T33" fmla="*/ 1 h 177"/>
                  <a:gd name="T34" fmla="*/ 1 w 270"/>
                  <a:gd name="T35" fmla="*/ 1 h 177"/>
                  <a:gd name="T36" fmla="*/ 1 w 270"/>
                  <a:gd name="T37" fmla="*/ 1 h 177"/>
                  <a:gd name="T38" fmla="*/ 1 w 270"/>
                  <a:gd name="T39" fmla="*/ 1 h 177"/>
                  <a:gd name="T40" fmla="*/ 1 w 270"/>
                  <a:gd name="T41" fmla="*/ 1 h 177"/>
                  <a:gd name="T42" fmla="*/ 1 w 270"/>
                  <a:gd name="T43" fmla="*/ 1 h 177"/>
                  <a:gd name="T44" fmla="*/ 1 w 270"/>
                  <a:gd name="T45" fmla="*/ 1 h 177"/>
                  <a:gd name="T46" fmla="*/ 1 w 270"/>
                  <a:gd name="T47" fmla="*/ 1 h 177"/>
                  <a:gd name="T48" fmla="*/ 1 w 270"/>
                  <a:gd name="T49" fmla="*/ 1 h 177"/>
                  <a:gd name="T50" fmla="*/ 1 w 270"/>
                  <a:gd name="T51" fmla="*/ 1 h 177"/>
                  <a:gd name="T52" fmla="*/ 1 w 270"/>
                  <a:gd name="T53" fmla="*/ 1 h 177"/>
                  <a:gd name="T54" fmla="*/ 1 w 270"/>
                  <a:gd name="T55" fmla="*/ 1 h 177"/>
                  <a:gd name="T56" fmla="*/ 1 w 270"/>
                  <a:gd name="T57" fmla="*/ 1 h 177"/>
                  <a:gd name="T58" fmla="*/ 1 w 270"/>
                  <a:gd name="T59" fmla="*/ 1 h 177"/>
                  <a:gd name="T60" fmla="*/ 1 w 270"/>
                  <a:gd name="T61" fmla="*/ 1 h 177"/>
                  <a:gd name="T62" fmla="*/ 1 w 270"/>
                  <a:gd name="T63" fmla="*/ 1 h 177"/>
                  <a:gd name="T64" fmla="*/ 1 w 270"/>
                  <a:gd name="T65" fmla="*/ 1 h 177"/>
                  <a:gd name="T66" fmla="*/ 1 w 270"/>
                  <a:gd name="T67" fmla="*/ 1 h 177"/>
                  <a:gd name="T68" fmla="*/ 1 w 270"/>
                  <a:gd name="T69" fmla="*/ 1 h 177"/>
                  <a:gd name="T70" fmla="*/ 1 w 270"/>
                  <a:gd name="T71" fmla="*/ 1 h 177"/>
                  <a:gd name="T72" fmla="*/ 1 w 270"/>
                  <a:gd name="T73" fmla="*/ 1 h 177"/>
                  <a:gd name="T74" fmla="*/ 1 w 270"/>
                  <a:gd name="T75" fmla="*/ 1 h 177"/>
                  <a:gd name="T76" fmla="*/ 1 w 270"/>
                  <a:gd name="T77" fmla="*/ 1 h 177"/>
                  <a:gd name="T78" fmla="*/ 1 w 270"/>
                  <a:gd name="T79" fmla="*/ 1 h 177"/>
                  <a:gd name="T80" fmla="*/ 1 w 270"/>
                  <a:gd name="T81" fmla="*/ 1 h 177"/>
                  <a:gd name="T82" fmla="*/ 1 w 270"/>
                  <a:gd name="T83" fmla="*/ 1 h 177"/>
                  <a:gd name="T84" fmla="*/ 1 w 270"/>
                  <a:gd name="T85" fmla="*/ 1 h 177"/>
                  <a:gd name="T86" fmla="*/ 1 w 270"/>
                  <a:gd name="T87" fmla="*/ 1 h 177"/>
                  <a:gd name="T88" fmla="*/ 1 w 270"/>
                  <a:gd name="T89" fmla="*/ 1 h 177"/>
                  <a:gd name="T90" fmla="*/ 1 w 270"/>
                  <a:gd name="T91" fmla="*/ 1 h 177"/>
                  <a:gd name="T92" fmla="*/ 1 w 270"/>
                  <a:gd name="T93" fmla="*/ 1 h 177"/>
                  <a:gd name="T94" fmla="*/ 1 w 270"/>
                  <a:gd name="T95" fmla="*/ 1 h 177"/>
                  <a:gd name="T96" fmla="*/ 1 w 270"/>
                  <a:gd name="T97" fmla="*/ 1 h 177"/>
                  <a:gd name="T98" fmla="*/ 1 w 270"/>
                  <a:gd name="T99" fmla="*/ 1 h 177"/>
                  <a:gd name="T100" fmla="*/ 1 w 270"/>
                  <a:gd name="T101" fmla="*/ 1 h 177"/>
                  <a:gd name="T102" fmla="*/ 1 w 270"/>
                  <a:gd name="T103" fmla="*/ 1 h 177"/>
                  <a:gd name="T104" fmla="*/ 1 w 270"/>
                  <a:gd name="T105" fmla="*/ 1 h 177"/>
                  <a:gd name="T106" fmla="*/ 1 w 270"/>
                  <a:gd name="T107" fmla="*/ 1 h 177"/>
                  <a:gd name="T108" fmla="*/ 1 w 270"/>
                  <a:gd name="T109" fmla="*/ 1 h 177"/>
                  <a:gd name="T110" fmla="*/ 1 w 270"/>
                  <a:gd name="T111" fmla="*/ 1 h 177"/>
                  <a:gd name="T112" fmla="*/ 1 w 270"/>
                  <a:gd name="T113" fmla="*/ 1 h 177"/>
                  <a:gd name="T114" fmla="*/ 1 w 270"/>
                  <a:gd name="T115" fmla="*/ 1 h 177"/>
                  <a:gd name="T116" fmla="*/ 1 w 270"/>
                  <a:gd name="T117" fmla="*/ 1 h 177"/>
                  <a:gd name="T118" fmla="*/ 1 w 270"/>
                  <a:gd name="T119" fmla="*/ 1 h 177"/>
                  <a:gd name="T120" fmla="*/ 1 w 270"/>
                  <a:gd name="T121" fmla="*/ 1 h 177"/>
                  <a:gd name="T122" fmla="*/ 1 w 270"/>
                  <a:gd name="T123" fmla="*/ 1 h 177"/>
                  <a:gd name="T124" fmla="*/ 0 w 270"/>
                  <a:gd name="T125" fmla="*/ 1 h 1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0"/>
                  <a:gd name="T190" fmla="*/ 0 h 177"/>
                  <a:gd name="T191" fmla="*/ 270 w 270"/>
                  <a:gd name="T192" fmla="*/ 177 h 17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0" h="177">
                    <a:moveTo>
                      <a:pt x="0" y="59"/>
                    </a:moveTo>
                    <a:lnTo>
                      <a:pt x="3" y="56"/>
                    </a:lnTo>
                    <a:lnTo>
                      <a:pt x="13" y="51"/>
                    </a:lnTo>
                    <a:lnTo>
                      <a:pt x="29" y="45"/>
                    </a:lnTo>
                    <a:lnTo>
                      <a:pt x="52" y="35"/>
                    </a:lnTo>
                    <a:lnTo>
                      <a:pt x="82" y="25"/>
                    </a:lnTo>
                    <a:lnTo>
                      <a:pt x="121" y="16"/>
                    </a:lnTo>
                    <a:lnTo>
                      <a:pt x="170" y="8"/>
                    </a:lnTo>
                    <a:lnTo>
                      <a:pt x="224" y="0"/>
                    </a:lnTo>
                    <a:lnTo>
                      <a:pt x="224" y="3"/>
                    </a:lnTo>
                    <a:lnTo>
                      <a:pt x="228" y="11"/>
                    </a:lnTo>
                    <a:lnTo>
                      <a:pt x="233" y="22"/>
                    </a:lnTo>
                    <a:lnTo>
                      <a:pt x="236" y="34"/>
                    </a:lnTo>
                    <a:lnTo>
                      <a:pt x="241" y="43"/>
                    </a:lnTo>
                    <a:lnTo>
                      <a:pt x="244" y="50"/>
                    </a:lnTo>
                    <a:lnTo>
                      <a:pt x="245" y="53"/>
                    </a:lnTo>
                    <a:lnTo>
                      <a:pt x="250" y="59"/>
                    </a:lnTo>
                    <a:lnTo>
                      <a:pt x="257" y="69"/>
                    </a:lnTo>
                    <a:lnTo>
                      <a:pt x="262" y="80"/>
                    </a:lnTo>
                    <a:lnTo>
                      <a:pt x="266" y="90"/>
                    </a:lnTo>
                    <a:lnTo>
                      <a:pt x="270" y="98"/>
                    </a:lnTo>
                    <a:lnTo>
                      <a:pt x="268" y="98"/>
                    </a:lnTo>
                    <a:lnTo>
                      <a:pt x="268" y="95"/>
                    </a:lnTo>
                    <a:lnTo>
                      <a:pt x="266" y="93"/>
                    </a:lnTo>
                    <a:lnTo>
                      <a:pt x="262" y="90"/>
                    </a:lnTo>
                    <a:lnTo>
                      <a:pt x="255" y="88"/>
                    </a:lnTo>
                    <a:lnTo>
                      <a:pt x="245" y="87"/>
                    </a:lnTo>
                    <a:lnTo>
                      <a:pt x="233" y="88"/>
                    </a:lnTo>
                    <a:lnTo>
                      <a:pt x="216" y="90"/>
                    </a:lnTo>
                    <a:lnTo>
                      <a:pt x="195" y="96"/>
                    </a:lnTo>
                    <a:lnTo>
                      <a:pt x="170" y="106"/>
                    </a:lnTo>
                    <a:lnTo>
                      <a:pt x="137" y="119"/>
                    </a:lnTo>
                    <a:lnTo>
                      <a:pt x="134" y="121"/>
                    </a:lnTo>
                    <a:lnTo>
                      <a:pt x="124" y="124"/>
                    </a:lnTo>
                    <a:lnTo>
                      <a:pt x="111" y="129"/>
                    </a:lnTo>
                    <a:lnTo>
                      <a:pt x="97" y="137"/>
                    </a:lnTo>
                    <a:lnTo>
                      <a:pt x="81" y="145"/>
                    </a:lnTo>
                    <a:lnTo>
                      <a:pt x="68" y="155"/>
                    </a:lnTo>
                    <a:lnTo>
                      <a:pt x="58" y="166"/>
                    </a:lnTo>
                    <a:lnTo>
                      <a:pt x="55" y="177"/>
                    </a:lnTo>
                    <a:lnTo>
                      <a:pt x="52" y="172"/>
                    </a:lnTo>
                    <a:lnTo>
                      <a:pt x="50" y="174"/>
                    </a:lnTo>
                    <a:lnTo>
                      <a:pt x="48" y="176"/>
                    </a:lnTo>
                    <a:lnTo>
                      <a:pt x="45" y="177"/>
                    </a:lnTo>
                    <a:lnTo>
                      <a:pt x="44" y="177"/>
                    </a:lnTo>
                    <a:lnTo>
                      <a:pt x="42" y="177"/>
                    </a:lnTo>
                    <a:lnTo>
                      <a:pt x="39" y="177"/>
                    </a:lnTo>
                    <a:lnTo>
                      <a:pt x="37" y="176"/>
                    </a:lnTo>
                    <a:lnTo>
                      <a:pt x="36" y="172"/>
                    </a:lnTo>
                    <a:lnTo>
                      <a:pt x="36" y="169"/>
                    </a:lnTo>
                    <a:lnTo>
                      <a:pt x="36" y="163"/>
                    </a:lnTo>
                    <a:lnTo>
                      <a:pt x="36" y="143"/>
                    </a:lnTo>
                    <a:lnTo>
                      <a:pt x="34" y="140"/>
                    </a:lnTo>
                    <a:lnTo>
                      <a:pt x="31" y="130"/>
                    </a:lnTo>
                    <a:lnTo>
                      <a:pt x="27" y="119"/>
                    </a:lnTo>
                    <a:lnTo>
                      <a:pt x="23" y="106"/>
                    </a:lnTo>
                    <a:lnTo>
                      <a:pt x="19" y="95"/>
                    </a:lnTo>
                    <a:lnTo>
                      <a:pt x="18" y="92"/>
                    </a:ln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gray">
              <a:xfrm>
                <a:off x="6734850" y="4786815"/>
                <a:ext cx="136512" cy="193568"/>
              </a:xfrm>
              <a:custGeom>
                <a:avLst/>
                <a:gdLst>
                  <a:gd name="T0" fmla="*/ 1 w 484"/>
                  <a:gd name="T1" fmla="*/ 1 h 705"/>
                  <a:gd name="T2" fmla="*/ 1 w 484"/>
                  <a:gd name="T3" fmla="*/ 1 h 705"/>
                  <a:gd name="T4" fmla="*/ 1 w 484"/>
                  <a:gd name="T5" fmla="*/ 1 h 705"/>
                  <a:gd name="T6" fmla="*/ 1 w 484"/>
                  <a:gd name="T7" fmla="*/ 1 h 705"/>
                  <a:gd name="T8" fmla="*/ 1 w 484"/>
                  <a:gd name="T9" fmla="*/ 1 h 705"/>
                  <a:gd name="T10" fmla="*/ 1 w 484"/>
                  <a:gd name="T11" fmla="*/ 1 h 705"/>
                  <a:gd name="T12" fmla="*/ 1 w 484"/>
                  <a:gd name="T13" fmla="*/ 1 h 705"/>
                  <a:gd name="T14" fmla="*/ 1 w 484"/>
                  <a:gd name="T15" fmla="*/ 1 h 705"/>
                  <a:gd name="T16" fmla="*/ 1 w 484"/>
                  <a:gd name="T17" fmla="*/ 1 h 705"/>
                  <a:gd name="T18" fmla="*/ 1 w 484"/>
                  <a:gd name="T19" fmla="*/ 1 h 705"/>
                  <a:gd name="T20" fmla="*/ 1 w 484"/>
                  <a:gd name="T21" fmla="*/ 1 h 705"/>
                  <a:gd name="T22" fmla="*/ 1 w 484"/>
                  <a:gd name="T23" fmla="*/ 1 h 705"/>
                  <a:gd name="T24" fmla="*/ 1 w 484"/>
                  <a:gd name="T25" fmla="*/ 1 h 705"/>
                  <a:gd name="T26" fmla="*/ 1 w 484"/>
                  <a:gd name="T27" fmla="*/ 1 h 705"/>
                  <a:gd name="T28" fmla="*/ 1 w 484"/>
                  <a:gd name="T29" fmla="*/ 1 h 705"/>
                  <a:gd name="T30" fmla="*/ 1 w 484"/>
                  <a:gd name="T31" fmla="*/ 1 h 705"/>
                  <a:gd name="T32" fmla="*/ 1 w 484"/>
                  <a:gd name="T33" fmla="*/ 1 h 705"/>
                  <a:gd name="T34" fmla="*/ 1 w 484"/>
                  <a:gd name="T35" fmla="*/ 1 h 705"/>
                  <a:gd name="T36" fmla="*/ 1 w 484"/>
                  <a:gd name="T37" fmla="*/ 1 h 705"/>
                  <a:gd name="T38" fmla="*/ 1 w 484"/>
                  <a:gd name="T39" fmla="*/ 1 h 705"/>
                  <a:gd name="T40" fmla="*/ 1 w 484"/>
                  <a:gd name="T41" fmla="*/ 1 h 705"/>
                  <a:gd name="T42" fmla="*/ 1 w 484"/>
                  <a:gd name="T43" fmla="*/ 1 h 705"/>
                  <a:gd name="T44" fmla="*/ 1 w 484"/>
                  <a:gd name="T45" fmla="*/ 1 h 705"/>
                  <a:gd name="T46" fmla="*/ 1 w 484"/>
                  <a:gd name="T47" fmla="*/ 1 h 705"/>
                  <a:gd name="T48" fmla="*/ 1 w 484"/>
                  <a:gd name="T49" fmla="*/ 1 h 705"/>
                  <a:gd name="T50" fmla="*/ 1 w 484"/>
                  <a:gd name="T51" fmla="*/ 1 h 705"/>
                  <a:gd name="T52" fmla="*/ 1 w 484"/>
                  <a:gd name="T53" fmla="*/ 1 h 705"/>
                  <a:gd name="T54" fmla="*/ 1 w 484"/>
                  <a:gd name="T55" fmla="*/ 1 h 705"/>
                  <a:gd name="T56" fmla="*/ 1 w 484"/>
                  <a:gd name="T57" fmla="*/ 1 h 705"/>
                  <a:gd name="T58" fmla="*/ 1 w 484"/>
                  <a:gd name="T59" fmla="*/ 1 h 705"/>
                  <a:gd name="T60" fmla="*/ 1 w 484"/>
                  <a:gd name="T61" fmla="*/ 1 h 705"/>
                  <a:gd name="T62" fmla="*/ 1 w 484"/>
                  <a:gd name="T63" fmla="*/ 1 h 705"/>
                  <a:gd name="T64" fmla="*/ 1 w 484"/>
                  <a:gd name="T65" fmla="*/ 1 h 705"/>
                  <a:gd name="T66" fmla="*/ 1 w 484"/>
                  <a:gd name="T67" fmla="*/ 1 h 705"/>
                  <a:gd name="T68" fmla="*/ 1 w 484"/>
                  <a:gd name="T69" fmla="*/ 1 h 705"/>
                  <a:gd name="T70" fmla="*/ 1 w 484"/>
                  <a:gd name="T71" fmla="*/ 1 h 705"/>
                  <a:gd name="T72" fmla="*/ 1 w 484"/>
                  <a:gd name="T73" fmla="*/ 1 h 705"/>
                  <a:gd name="T74" fmla="*/ 1 w 484"/>
                  <a:gd name="T75" fmla="*/ 1 h 705"/>
                  <a:gd name="T76" fmla="*/ 1 w 484"/>
                  <a:gd name="T77" fmla="*/ 1 h 705"/>
                  <a:gd name="T78" fmla="*/ 1 w 484"/>
                  <a:gd name="T79" fmla="*/ 1 h 705"/>
                  <a:gd name="T80" fmla="*/ 1 w 484"/>
                  <a:gd name="T81" fmla="*/ 1 h 705"/>
                  <a:gd name="T82" fmla="*/ 1 w 484"/>
                  <a:gd name="T83" fmla="*/ 1 h 705"/>
                  <a:gd name="T84" fmla="*/ 1 w 484"/>
                  <a:gd name="T85" fmla="*/ 1 h 705"/>
                  <a:gd name="T86" fmla="*/ 1 w 484"/>
                  <a:gd name="T87" fmla="*/ 1 h 7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4"/>
                  <a:gd name="T133" fmla="*/ 0 h 705"/>
                  <a:gd name="T134" fmla="*/ 484 w 484"/>
                  <a:gd name="T135" fmla="*/ 705 h 7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4" h="705">
                    <a:moveTo>
                      <a:pt x="265" y="158"/>
                    </a:moveTo>
                    <a:lnTo>
                      <a:pt x="249" y="161"/>
                    </a:lnTo>
                    <a:lnTo>
                      <a:pt x="245" y="158"/>
                    </a:lnTo>
                    <a:lnTo>
                      <a:pt x="236" y="150"/>
                    </a:lnTo>
                    <a:lnTo>
                      <a:pt x="223" y="140"/>
                    </a:lnTo>
                    <a:lnTo>
                      <a:pt x="205" y="126"/>
                    </a:lnTo>
                    <a:lnTo>
                      <a:pt x="186" y="111"/>
                    </a:lnTo>
                    <a:lnTo>
                      <a:pt x="163" y="95"/>
                    </a:lnTo>
                    <a:lnTo>
                      <a:pt x="140" y="79"/>
                    </a:lnTo>
                    <a:lnTo>
                      <a:pt x="116" y="66"/>
                    </a:lnTo>
                    <a:lnTo>
                      <a:pt x="95" y="55"/>
                    </a:lnTo>
                    <a:lnTo>
                      <a:pt x="76" y="47"/>
                    </a:lnTo>
                    <a:lnTo>
                      <a:pt x="73" y="43"/>
                    </a:lnTo>
                    <a:lnTo>
                      <a:pt x="68" y="39"/>
                    </a:lnTo>
                    <a:lnTo>
                      <a:pt x="58" y="30"/>
                    </a:lnTo>
                    <a:lnTo>
                      <a:pt x="48" y="22"/>
                    </a:lnTo>
                    <a:lnTo>
                      <a:pt x="39" y="13"/>
                    </a:lnTo>
                    <a:lnTo>
                      <a:pt x="31" y="5"/>
                    </a:lnTo>
                    <a:lnTo>
                      <a:pt x="24" y="0"/>
                    </a:lnTo>
                    <a:lnTo>
                      <a:pt x="23" y="3"/>
                    </a:lnTo>
                    <a:lnTo>
                      <a:pt x="18" y="13"/>
                    </a:lnTo>
                    <a:lnTo>
                      <a:pt x="13" y="24"/>
                    </a:lnTo>
                    <a:lnTo>
                      <a:pt x="6" y="37"/>
                    </a:lnTo>
                    <a:lnTo>
                      <a:pt x="3" y="48"/>
                    </a:lnTo>
                    <a:lnTo>
                      <a:pt x="0" y="55"/>
                    </a:lnTo>
                    <a:lnTo>
                      <a:pt x="3" y="58"/>
                    </a:lnTo>
                    <a:lnTo>
                      <a:pt x="13" y="64"/>
                    </a:lnTo>
                    <a:lnTo>
                      <a:pt x="26" y="74"/>
                    </a:lnTo>
                    <a:lnTo>
                      <a:pt x="44" y="89"/>
                    </a:lnTo>
                    <a:lnTo>
                      <a:pt x="65" y="105"/>
                    </a:lnTo>
                    <a:lnTo>
                      <a:pt x="87" y="124"/>
                    </a:lnTo>
                    <a:lnTo>
                      <a:pt x="110" y="143"/>
                    </a:lnTo>
                    <a:lnTo>
                      <a:pt x="134" y="166"/>
                    </a:lnTo>
                    <a:lnTo>
                      <a:pt x="157" y="187"/>
                    </a:lnTo>
                    <a:lnTo>
                      <a:pt x="176" y="210"/>
                    </a:lnTo>
                    <a:lnTo>
                      <a:pt x="194" y="231"/>
                    </a:lnTo>
                    <a:lnTo>
                      <a:pt x="197" y="234"/>
                    </a:lnTo>
                    <a:lnTo>
                      <a:pt x="203" y="242"/>
                    </a:lnTo>
                    <a:lnTo>
                      <a:pt x="213" y="253"/>
                    </a:lnTo>
                    <a:lnTo>
                      <a:pt x="226" y="268"/>
                    </a:lnTo>
                    <a:lnTo>
                      <a:pt x="237" y="282"/>
                    </a:lnTo>
                    <a:lnTo>
                      <a:pt x="249" y="297"/>
                    </a:lnTo>
                    <a:lnTo>
                      <a:pt x="257" y="310"/>
                    </a:lnTo>
                    <a:lnTo>
                      <a:pt x="326" y="332"/>
                    </a:lnTo>
                    <a:lnTo>
                      <a:pt x="449" y="673"/>
                    </a:lnTo>
                    <a:lnTo>
                      <a:pt x="470" y="705"/>
                    </a:lnTo>
                    <a:lnTo>
                      <a:pt x="471" y="701"/>
                    </a:lnTo>
                    <a:lnTo>
                      <a:pt x="473" y="688"/>
                    </a:lnTo>
                    <a:lnTo>
                      <a:pt x="476" y="667"/>
                    </a:lnTo>
                    <a:lnTo>
                      <a:pt x="480" y="639"/>
                    </a:lnTo>
                    <a:lnTo>
                      <a:pt x="481" y="610"/>
                    </a:lnTo>
                    <a:lnTo>
                      <a:pt x="484" y="576"/>
                    </a:lnTo>
                    <a:lnTo>
                      <a:pt x="484" y="542"/>
                    </a:lnTo>
                    <a:lnTo>
                      <a:pt x="483" y="510"/>
                    </a:lnTo>
                    <a:lnTo>
                      <a:pt x="480" y="478"/>
                    </a:lnTo>
                    <a:lnTo>
                      <a:pt x="478" y="474"/>
                    </a:lnTo>
                    <a:lnTo>
                      <a:pt x="476" y="463"/>
                    </a:lnTo>
                    <a:lnTo>
                      <a:pt x="473" y="445"/>
                    </a:lnTo>
                    <a:lnTo>
                      <a:pt x="467" y="424"/>
                    </a:lnTo>
                    <a:lnTo>
                      <a:pt x="460" y="399"/>
                    </a:lnTo>
                    <a:lnTo>
                      <a:pt x="452" y="371"/>
                    </a:lnTo>
                    <a:lnTo>
                      <a:pt x="442" y="344"/>
                    </a:lnTo>
                    <a:lnTo>
                      <a:pt x="431" y="316"/>
                    </a:lnTo>
                    <a:lnTo>
                      <a:pt x="429" y="313"/>
                    </a:lnTo>
                    <a:lnTo>
                      <a:pt x="423" y="303"/>
                    </a:lnTo>
                    <a:lnTo>
                      <a:pt x="415" y="289"/>
                    </a:lnTo>
                    <a:lnTo>
                      <a:pt x="404" y="271"/>
                    </a:lnTo>
                    <a:lnTo>
                      <a:pt x="389" y="252"/>
                    </a:lnTo>
                    <a:lnTo>
                      <a:pt x="375" y="231"/>
                    </a:lnTo>
                    <a:lnTo>
                      <a:pt x="358" y="211"/>
                    </a:lnTo>
                    <a:lnTo>
                      <a:pt x="344" y="194"/>
                    </a:lnTo>
                    <a:lnTo>
                      <a:pt x="344" y="189"/>
                    </a:lnTo>
                    <a:lnTo>
                      <a:pt x="342" y="177"/>
                    </a:lnTo>
                    <a:lnTo>
                      <a:pt x="342" y="164"/>
                    </a:lnTo>
                    <a:lnTo>
                      <a:pt x="341" y="155"/>
                    </a:lnTo>
                    <a:lnTo>
                      <a:pt x="328" y="108"/>
                    </a:lnTo>
                    <a:lnTo>
                      <a:pt x="328" y="105"/>
                    </a:lnTo>
                    <a:lnTo>
                      <a:pt x="326" y="93"/>
                    </a:lnTo>
                    <a:lnTo>
                      <a:pt x="323" y="80"/>
                    </a:lnTo>
                    <a:lnTo>
                      <a:pt x="316" y="66"/>
                    </a:lnTo>
                    <a:lnTo>
                      <a:pt x="304" y="56"/>
                    </a:lnTo>
                    <a:lnTo>
                      <a:pt x="299" y="114"/>
                    </a:lnTo>
                    <a:lnTo>
                      <a:pt x="297" y="118"/>
                    </a:lnTo>
                    <a:lnTo>
                      <a:pt x="292" y="124"/>
                    </a:lnTo>
                    <a:lnTo>
                      <a:pt x="287" y="132"/>
                    </a:lnTo>
                    <a:lnTo>
                      <a:pt x="279" y="142"/>
                    </a:lnTo>
                    <a:lnTo>
                      <a:pt x="273" y="152"/>
                    </a:lnTo>
                    <a:lnTo>
                      <a:pt x="265" y="15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gray">
              <a:xfrm>
                <a:off x="6792389" y="4831780"/>
                <a:ext cx="74461" cy="176569"/>
              </a:xfrm>
              <a:custGeom>
                <a:avLst/>
                <a:gdLst>
                  <a:gd name="T0" fmla="*/ 0 w 265"/>
                  <a:gd name="T1" fmla="*/ 0 h 644"/>
                  <a:gd name="T2" fmla="*/ 0 w 265"/>
                  <a:gd name="T3" fmla="*/ 0 h 644"/>
                  <a:gd name="T4" fmla="*/ 0 w 265"/>
                  <a:gd name="T5" fmla="*/ 1 h 644"/>
                  <a:gd name="T6" fmla="*/ 0 w 265"/>
                  <a:gd name="T7" fmla="*/ 1 h 644"/>
                  <a:gd name="T8" fmla="*/ 0 w 265"/>
                  <a:gd name="T9" fmla="*/ 1 h 644"/>
                  <a:gd name="T10" fmla="*/ 0 w 265"/>
                  <a:gd name="T11" fmla="*/ 1 h 644"/>
                  <a:gd name="T12" fmla="*/ 0 w 265"/>
                  <a:gd name="T13" fmla="*/ 1 h 644"/>
                  <a:gd name="T14" fmla="*/ 0 w 265"/>
                  <a:gd name="T15" fmla="*/ 1 h 644"/>
                  <a:gd name="T16" fmla="*/ 0 w 265"/>
                  <a:gd name="T17" fmla="*/ 1 h 644"/>
                  <a:gd name="T18" fmla="*/ 0 w 265"/>
                  <a:gd name="T19" fmla="*/ 1 h 644"/>
                  <a:gd name="T20" fmla="*/ 0 w 265"/>
                  <a:gd name="T21" fmla="*/ 1 h 644"/>
                  <a:gd name="T22" fmla="*/ 0 w 265"/>
                  <a:gd name="T23" fmla="*/ 1 h 644"/>
                  <a:gd name="T24" fmla="*/ 0 w 265"/>
                  <a:gd name="T25" fmla="*/ 1 h 644"/>
                  <a:gd name="T26" fmla="*/ 0 w 265"/>
                  <a:gd name="T27" fmla="*/ 1 h 644"/>
                  <a:gd name="T28" fmla="*/ 0 w 265"/>
                  <a:gd name="T29" fmla="*/ 1 h 644"/>
                  <a:gd name="T30" fmla="*/ 0 w 265"/>
                  <a:gd name="T31" fmla="*/ 1 h 644"/>
                  <a:gd name="T32" fmla="*/ 0 w 265"/>
                  <a:gd name="T33" fmla="*/ 1 h 644"/>
                  <a:gd name="T34" fmla="*/ 0 w 265"/>
                  <a:gd name="T35" fmla="*/ 1 h 644"/>
                  <a:gd name="T36" fmla="*/ 0 w 265"/>
                  <a:gd name="T37" fmla="*/ 1 h 644"/>
                  <a:gd name="T38" fmla="*/ 0 w 265"/>
                  <a:gd name="T39" fmla="*/ 1 h 644"/>
                  <a:gd name="T40" fmla="*/ 0 w 265"/>
                  <a:gd name="T41" fmla="*/ 1 h 644"/>
                  <a:gd name="T42" fmla="*/ 0 w 265"/>
                  <a:gd name="T43" fmla="*/ 1 h 644"/>
                  <a:gd name="T44" fmla="*/ 0 w 265"/>
                  <a:gd name="T45" fmla="*/ 1 h 644"/>
                  <a:gd name="T46" fmla="*/ 0 w 265"/>
                  <a:gd name="T47" fmla="*/ 1 h 644"/>
                  <a:gd name="T48" fmla="*/ 0 w 265"/>
                  <a:gd name="T49" fmla="*/ 1 h 644"/>
                  <a:gd name="T50" fmla="*/ 0 w 265"/>
                  <a:gd name="T51" fmla="*/ 1 h 644"/>
                  <a:gd name="T52" fmla="*/ 0 w 265"/>
                  <a:gd name="T53" fmla="*/ 1 h 644"/>
                  <a:gd name="T54" fmla="*/ 0 w 265"/>
                  <a:gd name="T55" fmla="*/ 1 h 644"/>
                  <a:gd name="T56" fmla="*/ 0 w 265"/>
                  <a:gd name="T57" fmla="*/ 1 h 644"/>
                  <a:gd name="T58" fmla="*/ 0 w 265"/>
                  <a:gd name="T59" fmla="*/ 1 h 644"/>
                  <a:gd name="T60" fmla="*/ 0 w 265"/>
                  <a:gd name="T61" fmla="*/ 1 h 644"/>
                  <a:gd name="T62" fmla="*/ 0 w 265"/>
                  <a:gd name="T63" fmla="*/ 1 h 644"/>
                  <a:gd name="T64" fmla="*/ 0 w 265"/>
                  <a:gd name="T65" fmla="*/ 1 h 644"/>
                  <a:gd name="T66" fmla="*/ 0 w 265"/>
                  <a:gd name="T67" fmla="*/ 1 h 644"/>
                  <a:gd name="T68" fmla="*/ 0 w 265"/>
                  <a:gd name="T69" fmla="*/ 1 h 644"/>
                  <a:gd name="T70" fmla="*/ 0 w 265"/>
                  <a:gd name="T71" fmla="*/ 1 h 644"/>
                  <a:gd name="T72" fmla="*/ 0 w 265"/>
                  <a:gd name="T73" fmla="*/ 1 h 644"/>
                  <a:gd name="T74" fmla="*/ 0 w 265"/>
                  <a:gd name="T75" fmla="*/ 0 h 6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5"/>
                  <a:gd name="T115" fmla="*/ 0 h 644"/>
                  <a:gd name="T116" fmla="*/ 265 w 265"/>
                  <a:gd name="T117" fmla="*/ 644 h 64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5" h="644">
                    <a:moveTo>
                      <a:pt x="79" y="0"/>
                    </a:moveTo>
                    <a:lnTo>
                      <a:pt x="78" y="0"/>
                    </a:lnTo>
                    <a:lnTo>
                      <a:pt x="73" y="0"/>
                    </a:lnTo>
                    <a:lnTo>
                      <a:pt x="65" y="0"/>
                    </a:lnTo>
                    <a:lnTo>
                      <a:pt x="50" y="0"/>
                    </a:lnTo>
                    <a:lnTo>
                      <a:pt x="29" y="1"/>
                    </a:lnTo>
                    <a:lnTo>
                      <a:pt x="28" y="3"/>
                    </a:lnTo>
                    <a:lnTo>
                      <a:pt x="24" y="11"/>
                    </a:lnTo>
                    <a:lnTo>
                      <a:pt x="18" y="19"/>
                    </a:lnTo>
                    <a:lnTo>
                      <a:pt x="11" y="31"/>
                    </a:lnTo>
                    <a:lnTo>
                      <a:pt x="7" y="40"/>
                    </a:lnTo>
                    <a:lnTo>
                      <a:pt x="0" y="48"/>
                    </a:lnTo>
                    <a:lnTo>
                      <a:pt x="3" y="50"/>
                    </a:lnTo>
                    <a:lnTo>
                      <a:pt x="10" y="56"/>
                    </a:lnTo>
                    <a:lnTo>
                      <a:pt x="19" y="66"/>
                    </a:lnTo>
                    <a:lnTo>
                      <a:pt x="29" y="76"/>
                    </a:lnTo>
                    <a:lnTo>
                      <a:pt x="39" y="85"/>
                    </a:lnTo>
                    <a:lnTo>
                      <a:pt x="47" y="92"/>
                    </a:lnTo>
                    <a:lnTo>
                      <a:pt x="50" y="97"/>
                    </a:lnTo>
                    <a:lnTo>
                      <a:pt x="52" y="147"/>
                    </a:lnTo>
                    <a:lnTo>
                      <a:pt x="55" y="148"/>
                    </a:lnTo>
                    <a:lnTo>
                      <a:pt x="61" y="158"/>
                    </a:lnTo>
                    <a:lnTo>
                      <a:pt x="71" y="171"/>
                    </a:lnTo>
                    <a:lnTo>
                      <a:pt x="84" y="187"/>
                    </a:lnTo>
                    <a:lnTo>
                      <a:pt x="97" y="208"/>
                    </a:lnTo>
                    <a:lnTo>
                      <a:pt x="111" y="232"/>
                    </a:lnTo>
                    <a:lnTo>
                      <a:pt x="126" y="258"/>
                    </a:lnTo>
                    <a:lnTo>
                      <a:pt x="141" y="286"/>
                    </a:lnTo>
                    <a:lnTo>
                      <a:pt x="152" y="315"/>
                    </a:lnTo>
                    <a:lnTo>
                      <a:pt x="162" y="344"/>
                    </a:lnTo>
                    <a:lnTo>
                      <a:pt x="166" y="374"/>
                    </a:lnTo>
                    <a:lnTo>
                      <a:pt x="250" y="644"/>
                    </a:lnTo>
                    <a:lnTo>
                      <a:pt x="250" y="639"/>
                    </a:lnTo>
                    <a:lnTo>
                      <a:pt x="252" y="628"/>
                    </a:lnTo>
                    <a:lnTo>
                      <a:pt x="255" y="610"/>
                    </a:lnTo>
                    <a:lnTo>
                      <a:pt x="258" y="591"/>
                    </a:lnTo>
                    <a:lnTo>
                      <a:pt x="262" y="571"/>
                    </a:lnTo>
                    <a:lnTo>
                      <a:pt x="265" y="555"/>
                    </a:lnTo>
                    <a:lnTo>
                      <a:pt x="265" y="542"/>
                    </a:lnTo>
                    <a:lnTo>
                      <a:pt x="265" y="538"/>
                    </a:lnTo>
                    <a:lnTo>
                      <a:pt x="263" y="523"/>
                    </a:lnTo>
                    <a:lnTo>
                      <a:pt x="262" y="502"/>
                    </a:lnTo>
                    <a:lnTo>
                      <a:pt x="257" y="476"/>
                    </a:lnTo>
                    <a:lnTo>
                      <a:pt x="254" y="447"/>
                    </a:lnTo>
                    <a:lnTo>
                      <a:pt x="249" y="416"/>
                    </a:lnTo>
                    <a:lnTo>
                      <a:pt x="242" y="387"/>
                    </a:lnTo>
                    <a:lnTo>
                      <a:pt x="237" y="362"/>
                    </a:lnTo>
                    <a:lnTo>
                      <a:pt x="231" y="341"/>
                    </a:lnTo>
                    <a:lnTo>
                      <a:pt x="224" y="328"/>
                    </a:lnTo>
                    <a:lnTo>
                      <a:pt x="223" y="323"/>
                    </a:lnTo>
                    <a:lnTo>
                      <a:pt x="218" y="313"/>
                    </a:lnTo>
                    <a:lnTo>
                      <a:pt x="210" y="299"/>
                    </a:lnTo>
                    <a:lnTo>
                      <a:pt x="200" y="281"/>
                    </a:lnTo>
                    <a:lnTo>
                      <a:pt x="191" y="260"/>
                    </a:lnTo>
                    <a:lnTo>
                      <a:pt x="181" y="239"/>
                    </a:lnTo>
                    <a:lnTo>
                      <a:pt x="170" y="218"/>
                    </a:lnTo>
                    <a:lnTo>
                      <a:pt x="160" y="200"/>
                    </a:lnTo>
                    <a:lnTo>
                      <a:pt x="152" y="186"/>
                    </a:lnTo>
                    <a:lnTo>
                      <a:pt x="147" y="176"/>
                    </a:lnTo>
                    <a:lnTo>
                      <a:pt x="145" y="173"/>
                    </a:lnTo>
                    <a:lnTo>
                      <a:pt x="144" y="163"/>
                    </a:lnTo>
                    <a:lnTo>
                      <a:pt x="139" y="148"/>
                    </a:lnTo>
                    <a:lnTo>
                      <a:pt x="134" y="132"/>
                    </a:lnTo>
                    <a:lnTo>
                      <a:pt x="131" y="118"/>
                    </a:lnTo>
                    <a:lnTo>
                      <a:pt x="128" y="103"/>
                    </a:lnTo>
                    <a:lnTo>
                      <a:pt x="126" y="93"/>
                    </a:lnTo>
                    <a:lnTo>
                      <a:pt x="126" y="90"/>
                    </a:lnTo>
                    <a:lnTo>
                      <a:pt x="124" y="82"/>
                    </a:lnTo>
                    <a:lnTo>
                      <a:pt x="123" y="69"/>
                    </a:lnTo>
                    <a:lnTo>
                      <a:pt x="123" y="58"/>
                    </a:lnTo>
                    <a:lnTo>
                      <a:pt x="123" y="45"/>
                    </a:lnTo>
                    <a:lnTo>
                      <a:pt x="121" y="42"/>
                    </a:lnTo>
                    <a:lnTo>
                      <a:pt x="116" y="34"/>
                    </a:lnTo>
                    <a:lnTo>
                      <a:pt x="108" y="24"/>
                    </a:lnTo>
                    <a:lnTo>
                      <a:pt x="95" y="11"/>
                    </a:lnTo>
                    <a:lnTo>
                      <a:pt x="7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3" name="Freeform 22"/>
              <p:cNvSpPr>
                <a:spLocks noEditPoints="1"/>
              </p:cNvSpPr>
              <p:nvPr/>
            </p:nvSpPr>
            <p:spPr bwMode="gray">
              <a:xfrm flipH="1">
                <a:off x="6079331" y="4651376"/>
                <a:ext cx="592138" cy="1306513"/>
              </a:xfrm>
              <a:custGeom>
                <a:avLst/>
                <a:gdLst>
                  <a:gd name="T0" fmla="*/ 2147483647 w 276"/>
                  <a:gd name="T1" fmla="*/ 2147483647 h 623"/>
                  <a:gd name="T2" fmla="*/ 2147483647 w 276"/>
                  <a:gd name="T3" fmla="*/ 2147483647 h 623"/>
                  <a:gd name="T4" fmla="*/ 2147483647 w 276"/>
                  <a:gd name="T5" fmla="*/ 2147483647 h 623"/>
                  <a:gd name="T6" fmla="*/ 2147483647 w 276"/>
                  <a:gd name="T7" fmla="*/ 2147483647 h 623"/>
                  <a:gd name="T8" fmla="*/ 2147483647 w 276"/>
                  <a:gd name="T9" fmla="*/ 2147483647 h 623"/>
                  <a:gd name="T10" fmla="*/ 2147483647 w 276"/>
                  <a:gd name="T11" fmla="*/ 2147483647 h 623"/>
                  <a:gd name="T12" fmla="*/ 2147483647 w 276"/>
                  <a:gd name="T13" fmla="*/ 2147483647 h 623"/>
                  <a:gd name="T14" fmla="*/ 2147483647 w 276"/>
                  <a:gd name="T15" fmla="*/ 2147483647 h 623"/>
                  <a:gd name="T16" fmla="*/ 2147483647 w 276"/>
                  <a:gd name="T17" fmla="*/ 2147483647 h 623"/>
                  <a:gd name="T18" fmla="*/ 2147483647 w 276"/>
                  <a:gd name="T19" fmla="*/ 2147483647 h 623"/>
                  <a:gd name="T20" fmla="*/ 2147483647 w 276"/>
                  <a:gd name="T21" fmla="*/ 2147483647 h 623"/>
                  <a:gd name="T22" fmla="*/ 2147483647 w 276"/>
                  <a:gd name="T23" fmla="*/ 2147483647 h 623"/>
                  <a:gd name="T24" fmla="*/ 2147483647 w 276"/>
                  <a:gd name="T25" fmla="*/ 2147483647 h 623"/>
                  <a:gd name="T26" fmla="*/ 2147483647 w 276"/>
                  <a:gd name="T27" fmla="*/ 2147483647 h 623"/>
                  <a:gd name="T28" fmla="*/ 2147483647 w 276"/>
                  <a:gd name="T29" fmla="*/ 2147483647 h 623"/>
                  <a:gd name="T30" fmla="*/ 2147483647 w 276"/>
                  <a:gd name="T31" fmla="*/ 2147483647 h 623"/>
                  <a:gd name="T32" fmla="*/ 2147483647 w 276"/>
                  <a:gd name="T33" fmla="*/ 2147483647 h 623"/>
                  <a:gd name="T34" fmla="*/ 2147483647 w 276"/>
                  <a:gd name="T35" fmla="*/ 2147483647 h 623"/>
                  <a:gd name="T36" fmla="*/ 2147483647 w 276"/>
                  <a:gd name="T37" fmla="*/ 2147483647 h 623"/>
                  <a:gd name="T38" fmla="*/ 2147483647 w 276"/>
                  <a:gd name="T39" fmla="*/ 2147483647 h 623"/>
                  <a:gd name="T40" fmla="*/ 2147483647 w 276"/>
                  <a:gd name="T41" fmla="*/ 2147483647 h 623"/>
                  <a:gd name="T42" fmla="*/ 2147483647 w 276"/>
                  <a:gd name="T43" fmla="*/ 2147483647 h 623"/>
                  <a:gd name="T44" fmla="*/ 2147483647 w 276"/>
                  <a:gd name="T45" fmla="*/ 2147483647 h 623"/>
                  <a:gd name="T46" fmla="*/ 2147483647 w 276"/>
                  <a:gd name="T47" fmla="*/ 2147483647 h 623"/>
                  <a:gd name="T48" fmla="*/ 2147483647 w 276"/>
                  <a:gd name="T49" fmla="*/ 2147483647 h 623"/>
                  <a:gd name="T50" fmla="*/ 2147483647 w 276"/>
                  <a:gd name="T51" fmla="*/ 2147483647 h 623"/>
                  <a:gd name="T52" fmla="*/ 2147483647 w 276"/>
                  <a:gd name="T53" fmla="*/ 2147483647 h 623"/>
                  <a:gd name="T54" fmla="*/ 2147483647 w 276"/>
                  <a:gd name="T55" fmla="*/ 2147483647 h 623"/>
                  <a:gd name="T56" fmla="*/ 2147483647 w 276"/>
                  <a:gd name="T57" fmla="*/ 2147483647 h 623"/>
                  <a:gd name="T58" fmla="*/ 2147483647 w 276"/>
                  <a:gd name="T59" fmla="*/ 2147483647 h 623"/>
                  <a:gd name="T60" fmla="*/ 2147483647 w 276"/>
                  <a:gd name="T61" fmla="*/ 2147483647 h 623"/>
                  <a:gd name="T62" fmla="*/ 2147483647 w 276"/>
                  <a:gd name="T63" fmla="*/ 2147483647 h 623"/>
                  <a:gd name="T64" fmla="*/ 2147483647 w 276"/>
                  <a:gd name="T65" fmla="*/ 2147483647 h 623"/>
                  <a:gd name="T66" fmla="*/ 2147483647 w 276"/>
                  <a:gd name="T67" fmla="*/ 2147483647 h 623"/>
                  <a:gd name="T68" fmla="*/ 2147483647 w 276"/>
                  <a:gd name="T69" fmla="*/ 2147483647 h 623"/>
                  <a:gd name="T70" fmla="*/ 2147483647 w 276"/>
                  <a:gd name="T71" fmla="*/ 2147483647 h 623"/>
                  <a:gd name="T72" fmla="*/ 2147483647 w 276"/>
                  <a:gd name="T73" fmla="*/ 2147483647 h 623"/>
                  <a:gd name="T74" fmla="*/ 2147483647 w 276"/>
                  <a:gd name="T75" fmla="*/ 2147483647 h 623"/>
                  <a:gd name="T76" fmla="*/ 2147483647 w 276"/>
                  <a:gd name="T77" fmla="*/ 2147483647 h 623"/>
                  <a:gd name="T78" fmla="*/ 2147483647 w 276"/>
                  <a:gd name="T79" fmla="*/ 2147483647 h 623"/>
                  <a:gd name="T80" fmla="*/ 2147483647 w 276"/>
                  <a:gd name="T81" fmla="*/ 2147483647 h 623"/>
                  <a:gd name="T82" fmla="*/ 2147483647 w 276"/>
                  <a:gd name="T83" fmla="*/ 2147483647 h 623"/>
                  <a:gd name="T84" fmla="*/ 2147483647 w 276"/>
                  <a:gd name="T85" fmla="*/ 2147483647 h 623"/>
                  <a:gd name="T86" fmla="*/ 2147483647 w 276"/>
                  <a:gd name="T87" fmla="*/ 2147483647 h 623"/>
                  <a:gd name="T88" fmla="*/ 2147483647 w 276"/>
                  <a:gd name="T89" fmla="*/ 2147483647 h 623"/>
                  <a:gd name="T90" fmla="*/ 2147483647 w 276"/>
                  <a:gd name="T91" fmla="*/ 2147483647 h 623"/>
                  <a:gd name="T92" fmla="*/ 2147483647 w 276"/>
                  <a:gd name="T93" fmla="*/ 2147483647 h 623"/>
                  <a:gd name="T94" fmla="*/ 2147483647 w 276"/>
                  <a:gd name="T95" fmla="*/ 2147483647 h 623"/>
                  <a:gd name="T96" fmla="*/ 2147483647 w 276"/>
                  <a:gd name="T97" fmla="*/ 2147483647 h 623"/>
                  <a:gd name="T98" fmla="*/ 2147483647 w 276"/>
                  <a:gd name="T99" fmla="*/ 2147483647 h 623"/>
                  <a:gd name="T100" fmla="*/ 2147483647 w 276"/>
                  <a:gd name="T101" fmla="*/ 2147483647 h 623"/>
                  <a:gd name="T102" fmla="*/ 2147483647 w 276"/>
                  <a:gd name="T103" fmla="*/ 2147483647 h 623"/>
                  <a:gd name="T104" fmla="*/ 2147483647 w 276"/>
                  <a:gd name="T105" fmla="*/ 2147483647 h 623"/>
                  <a:gd name="T106" fmla="*/ 2147483647 w 276"/>
                  <a:gd name="T107" fmla="*/ 2147483647 h 623"/>
                  <a:gd name="T108" fmla="*/ 2147483647 w 276"/>
                  <a:gd name="T109" fmla="*/ 2147483647 h 623"/>
                  <a:gd name="T110" fmla="*/ 2147483647 w 276"/>
                  <a:gd name="T111" fmla="*/ 2147483647 h 623"/>
                  <a:gd name="T112" fmla="*/ 2147483647 w 276"/>
                  <a:gd name="T113" fmla="*/ 2147483647 h 623"/>
                  <a:gd name="T114" fmla="*/ 2147483647 w 276"/>
                  <a:gd name="T115" fmla="*/ 2147483647 h 623"/>
                  <a:gd name="T116" fmla="*/ 2147483647 w 276"/>
                  <a:gd name="T117" fmla="*/ 2147483647 h 623"/>
                  <a:gd name="T118" fmla="*/ 2147483647 w 276"/>
                  <a:gd name="T119" fmla="*/ 2147483647 h 623"/>
                  <a:gd name="T120" fmla="*/ 2147483647 w 276"/>
                  <a:gd name="T121" fmla="*/ 2147483647 h 623"/>
                  <a:gd name="T122" fmla="*/ 2147483647 w 276"/>
                  <a:gd name="T123" fmla="*/ 2147483647 h 623"/>
                  <a:gd name="T124" fmla="*/ 2147483647 w 276"/>
                  <a:gd name="T125" fmla="*/ 2147483647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4" name="Freeform 23"/>
              <p:cNvSpPr>
                <a:spLocks noEditPoints="1"/>
              </p:cNvSpPr>
              <p:nvPr/>
            </p:nvSpPr>
            <p:spPr bwMode="gray">
              <a:xfrm flipH="1">
                <a:off x="6343613" y="4828004"/>
                <a:ext cx="148035" cy="408285"/>
              </a:xfrm>
              <a:custGeom>
                <a:avLst/>
                <a:gdLst>
                  <a:gd name="T0" fmla="*/ 2147483647 w 69"/>
                  <a:gd name="T1" fmla="*/ 2147483647 h 195"/>
                  <a:gd name="T2" fmla="*/ 2147483647 w 69"/>
                  <a:gd name="T3" fmla="*/ 0 h 195"/>
                  <a:gd name="T4" fmla="*/ 2147483647 w 69"/>
                  <a:gd name="T5" fmla="*/ 2147483647 h 195"/>
                  <a:gd name="T6" fmla="*/ 2147483647 w 69"/>
                  <a:gd name="T7" fmla="*/ 2147483647 h 195"/>
                  <a:gd name="T8" fmla="*/ 2147483647 w 69"/>
                  <a:gd name="T9" fmla="*/ 2147483647 h 195"/>
                  <a:gd name="T10" fmla="*/ 2147483647 w 69"/>
                  <a:gd name="T11" fmla="*/ 2147483647 h 195"/>
                  <a:gd name="T12" fmla="*/ 2147483647 w 69"/>
                  <a:gd name="T13" fmla="*/ 2147483647 h 195"/>
                  <a:gd name="T14" fmla="*/ 2147483647 w 69"/>
                  <a:gd name="T15" fmla="*/ 2147483647 h 195"/>
                  <a:gd name="T16" fmla="*/ 2147483647 w 69"/>
                  <a:gd name="T17" fmla="*/ 2147483647 h 195"/>
                  <a:gd name="T18" fmla="*/ 2147483647 w 69"/>
                  <a:gd name="T19" fmla="*/ 2147483647 h 195"/>
                  <a:gd name="T20" fmla="*/ 2147483647 w 69"/>
                  <a:gd name="T21" fmla="*/ 2147483647 h 195"/>
                  <a:gd name="T22" fmla="*/ 2147483647 w 69"/>
                  <a:gd name="T23" fmla="*/ 2147483647 h 195"/>
                  <a:gd name="T24" fmla="*/ 2147483647 w 69"/>
                  <a:gd name="T25" fmla="*/ 2147483647 h 195"/>
                  <a:gd name="T26" fmla="*/ 2147483647 w 69"/>
                  <a:gd name="T27" fmla="*/ 2147483647 h 195"/>
                  <a:gd name="T28" fmla="*/ 2147483647 w 69"/>
                  <a:gd name="T29" fmla="*/ 2147483647 h 195"/>
                  <a:gd name="T30" fmla="*/ 2147483647 w 69"/>
                  <a:gd name="T31" fmla="*/ 2147483647 h 195"/>
                  <a:gd name="T32" fmla="*/ 2147483647 w 69"/>
                  <a:gd name="T33" fmla="*/ 2147483647 h 195"/>
                  <a:gd name="T34" fmla="*/ 2147483647 w 69"/>
                  <a:gd name="T35" fmla="*/ 2147483647 h 195"/>
                  <a:gd name="T36" fmla="*/ 2147483647 w 69"/>
                  <a:gd name="T37" fmla="*/ 2147483647 h 195"/>
                  <a:gd name="T38" fmla="*/ 2147483647 w 69"/>
                  <a:gd name="T39" fmla="*/ 2147483647 h 195"/>
                  <a:gd name="T40" fmla="*/ 2147483647 w 69"/>
                  <a:gd name="T41" fmla="*/ 2147483647 h 195"/>
                  <a:gd name="T42" fmla="*/ 2147483647 w 69"/>
                  <a:gd name="T43" fmla="*/ 2147483647 h 195"/>
                  <a:gd name="T44" fmla="*/ 2147483647 w 69"/>
                  <a:gd name="T45" fmla="*/ 2147483647 h 195"/>
                  <a:gd name="T46" fmla="*/ 2147483647 w 69"/>
                  <a:gd name="T47" fmla="*/ 2147483647 h 195"/>
                  <a:gd name="T48" fmla="*/ 0 w 69"/>
                  <a:gd name="T49" fmla="*/ 2147483647 h 195"/>
                  <a:gd name="T50" fmla="*/ 2147483647 w 69"/>
                  <a:gd name="T51" fmla="*/ 2147483647 h 195"/>
                  <a:gd name="T52" fmla="*/ 2147483647 w 69"/>
                  <a:gd name="T53" fmla="*/ 2147483647 h 195"/>
                  <a:gd name="T54" fmla="*/ 2147483647 w 69"/>
                  <a:gd name="T55" fmla="*/ 2147483647 h 195"/>
                  <a:gd name="T56" fmla="*/ 2147483647 w 69"/>
                  <a:gd name="T57" fmla="*/ 2147483647 h 195"/>
                  <a:gd name="T58" fmla="*/ 2147483647 w 69"/>
                  <a:gd name="T59" fmla="*/ 2147483647 h 195"/>
                  <a:gd name="T60" fmla="*/ 2147483647 w 69"/>
                  <a:gd name="T61" fmla="*/ 2147483647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5" name="Freeform 25"/>
              <p:cNvSpPr>
                <a:spLocks noEditPoints="1"/>
              </p:cNvSpPr>
              <p:nvPr/>
            </p:nvSpPr>
            <p:spPr bwMode="gray">
              <a:xfrm flipH="1">
                <a:off x="4079081" y="4581526"/>
                <a:ext cx="660400" cy="1362075"/>
              </a:xfrm>
              <a:custGeom>
                <a:avLst/>
                <a:gdLst>
                  <a:gd name="T0" fmla="*/ 2147483647 w 565"/>
                  <a:gd name="T1" fmla="*/ 2147483647 h 1197"/>
                  <a:gd name="T2" fmla="*/ 2147483647 w 565"/>
                  <a:gd name="T3" fmla="*/ 2147483647 h 1197"/>
                  <a:gd name="T4" fmla="*/ 2147483647 w 565"/>
                  <a:gd name="T5" fmla="*/ 2147483647 h 1197"/>
                  <a:gd name="T6" fmla="*/ 2147483647 w 565"/>
                  <a:gd name="T7" fmla="*/ 2147483647 h 1197"/>
                  <a:gd name="T8" fmla="*/ 2147483647 w 565"/>
                  <a:gd name="T9" fmla="*/ 2147483647 h 1197"/>
                  <a:gd name="T10" fmla="*/ 2147483647 w 565"/>
                  <a:gd name="T11" fmla="*/ 2147483647 h 1197"/>
                  <a:gd name="T12" fmla="*/ 2147483647 w 565"/>
                  <a:gd name="T13" fmla="*/ 2147483647 h 1197"/>
                  <a:gd name="T14" fmla="*/ 2147483647 w 565"/>
                  <a:gd name="T15" fmla="*/ 2147483647 h 1197"/>
                  <a:gd name="T16" fmla="*/ 2147483647 w 565"/>
                  <a:gd name="T17" fmla="*/ 2147483647 h 1197"/>
                  <a:gd name="T18" fmla="*/ 2147483647 w 565"/>
                  <a:gd name="T19" fmla="*/ 2147483647 h 1197"/>
                  <a:gd name="T20" fmla="*/ 2147483647 w 565"/>
                  <a:gd name="T21" fmla="*/ 2147483647 h 1197"/>
                  <a:gd name="T22" fmla="*/ 2147483647 w 565"/>
                  <a:gd name="T23" fmla="*/ 2147483647 h 1197"/>
                  <a:gd name="T24" fmla="*/ 2147483647 w 565"/>
                  <a:gd name="T25" fmla="*/ 2147483647 h 1197"/>
                  <a:gd name="T26" fmla="*/ 2147483647 w 565"/>
                  <a:gd name="T27" fmla="*/ 2147483647 h 1197"/>
                  <a:gd name="T28" fmla="*/ 2147483647 w 565"/>
                  <a:gd name="T29" fmla="*/ 2147483647 h 1197"/>
                  <a:gd name="T30" fmla="*/ 2147483647 w 565"/>
                  <a:gd name="T31" fmla="*/ 2147483647 h 1197"/>
                  <a:gd name="T32" fmla="*/ 2147483647 w 565"/>
                  <a:gd name="T33" fmla="*/ 2147483647 h 1197"/>
                  <a:gd name="T34" fmla="*/ 2147483647 w 565"/>
                  <a:gd name="T35" fmla="*/ 2147483647 h 1197"/>
                  <a:gd name="T36" fmla="*/ 2147483647 w 565"/>
                  <a:gd name="T37" fmla="*/ 2147483647 h 1197"/>
                  <a:gd name="T38" fmla="*/ 2147483647 w 565"/>
                  <a:gd name="T39" fmla="*/ 2147483647 h 1197"/>
                  <a:gd name="T40" fmla="*/ 2147483647 w 565"/>
                  <a:gd name="T41" fmla="*/ 2147483647 h 1197"/>
                  <a:gd name="T42" fmla="*/ 2147483647 w 565"/>
                  <a:gd name="T43" fmla="*/ 2147483647 h 1197"/>
                  <a:gd name="T44" fmla="*/ 2147483647 w 565"/>
                  <a:gd name="T45" fmla="*/ 2147483647 h 1197"/>
                  <a:gd name="T46" fmla="*/ 2147483647 w 565"/>
                  <a:gd name="T47" fmla="*/ 2147483647 h 1197"/>
                  <a:gd name="T48" fmla="*/ 2147483647 w 565"/>
                  <a:gd name="T49" fmla="*/ 2147483647 h 1197"/>
                  <a:gd name="T50" fmla="*/ 2147483647 w 565"/>
                  <a:gd name="T51" fmla="*/ 2147483647 h 1197"/>
                  <a:gd name="T52" fmla="*/ 2147483647 w 565"/>
                  <a:gd name="T53" fmla="*/ 2147483647 h 1197"/>
                  <a:gd name="T54" fmla="*/ 2147483647 w 565"/>
                  <a:gd name="T55" fmla="*/ 175766714 h 1197"/>
                  <a:gd name="T56" fmla="*/ 2147483647 w 565"/>
                  <a:gd name="T57" fmla="*/ 895086179 h 1197"/>
                  <a:gd name="T58" fmla="*/ 2147483647 w 565"/>
                  <a:gd name="T59" fmla="*/ 1430492450 h 1197"/>
                  <a:gd name="T60" fmla="*/ 2147483647 w 565"/>
                  <a:gd name="T61" fmla="*/ 2013743531 h 1197"/>
                  <a:gd name="T62" fmla="*/ 2147483647 w 565"/>
                  <a:gd name="T63" fmla="*/ 2147483647 h 1197"/>
                  <a:gd name="T64" fmla="*/ 2147483647 w 565"/>
                  <a:gd name="T65" fmla="*/ 2147483647 h 1197"/>
                  <a:gd name="T66" fmla="*/ 2147483647 w 565"/>
                  <a:gd name="T67" fmla="*/ 2147483647 h 1197"/>
                  <a:gd name="T68" fmla="*/ 2147483647 w 565"/>
                  <a:gd name="T69" fmla="*/ 2147483647 h 1197"/>
                  <a:gd name="T70" fmla="*/ 2147483647 w 565"/>
                  <a:gd name="T71" fmla="*/ 2147483647 h 1197"/>
                  <a:gd name="T72" fmla="*/ 2147483647 w 565"/>
                  <a:gd name="T73" fmla="*/ 2147483647 h 1197"/>
                  <a:gd name="T74" fmla="*/ 2147483647 w 565"/>
                  <a:gd name="T75" fmla="*/ 2147483647 h 1197"/>
                  <a:gd name="T76" fmla="*/ 2147483647 w 565"/>
                  <a:gd name="T77" fmla="*/ 2147483647 h 1197"/>
                  <a:gd name="T78" fmla="*/ 2147483647 w 565"/>
                  <a:gd name="T79" fmla="*/ 2147483647 h 1197"/>
                  <a:gd name="T80" fmla="*/ 2147483647 w 565"/>
                  <a:gd name="T81" fmla="*/ 2147483647 h 1197"/>
                  <a:gd name="T82" fmla="*/ 2147483647 w 565"/>
                  <a:gd name="T83" fmla="*/ 2147483647 h 1197"/>
                  <a:gd name="T84" fmla="*/ 2147483647 w 565"/>
                  <a:gd name="T85" fmla="*/ 2147483647 h 1197"/>
                  <a:gd name="T86" fmla="*/ 2147483647 w 565"/>
                  <a:gd name="T87" fmla="*/ 2147483647 h 1197"/>
                  <a:gd name="T88" fmla="*/ 2147483647 w 565"/>
                  <a:gd name="T89" fmla="*/ 2147483647 h 1197"/>
                  <a:gd name="T90" fmla="*/ 2147483647 w 565"/>
                  <a:gd name="T91" fmla="*/ 2147483647 h 1197"/>
                  <a:gd name="T92" fmla="*/ 2147483647 w 565"/>
                  <a:gd name="T93" fmla="*/ 2147483647 h 1197"/>
                  <a:gd name="T94" fmla="*/ 2147483647 w 565"/>
                  <a:gd name="T95" fmla="*/ 2147483647 h 1197"/>
                  <a:gd name="T96" fmla="*/ 2147483647 w 565"/>
                  <a:gd name="T97" fmla="*/ 2147483647 h 1197"/>
                  <a:gd name="T98" fmla="*/ 2147483647 w 565"/>
                  <a:gd name="T99" fmla="*/ 2147483647 h 1197"/>
                  <a:gd name="T100" fmla="*/ 2147483647 w 565"/>
                  <a:gd name="T101" fmla="*/ 2147483647 h 1197"/>
                  <a:gd name="T102" fmla="*/ 183794045 w 565"/>
                  <a:gd name="T103" fmla="*/ 2147483647 h 1197"/>
                  <a:gd name="T104" fmla="*/ 2147483647 w 565"/>
                  <a:gd name="T105" fmla="*/ 2147483647 h 1197"/>
                  <a:gd name="T106" fmla="*/ 2147483647 w 565"/>
                  <a:gd name="T107" fmla="*/ 2147483647 h 1197"/>
                  <a:gd name="T108" fmla="*/ 2147483647 w 565"/>
                  <a:gd name="T109" fmla="*/ 2147483647 h 1197"/>
                  <a:gd name="T110" fmla="*/ 2147483647 w 565"/>
                  <a:gd name="T111" fmla="*/ 2147483647 h 1197"/>
                  <a:gd name="T112" fmla="*/ 2147483647 w 565"/>
                  <a:gd name="T113" fmla="*/ 2147483647 h 119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65"/>
                  <a:gd name="T172" fmla="*/ 0 h 1197"/>
                  <a:gd name="T173" fmla="*/ 565 w 565"/>
                  <a:gd name="T174" fmla="*/ 1197 h 119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65" h="1197">
                    <a:moveTo>
                      <a:pt x="1" y="1173"/>
                    </a:moveTo>
                    <a:cubicBezTo>
                      <a:pt x="0" y="1175"/>
                      <a:pt x="0" y="1176"/>
                      <a:pt x="3" y="1177"/>
                    </a:cubicBezTo>
                    <a:cubicBezTo>
                      <a:pt x="6" y="1178"/>
                      <a:pt x="38" y="1180"/>
                      <a:pt x="62" y="1179"/>
                    </a:cubicBezTo>
                    <a:cubicBezTo>
                      <a:pt x="81" y="1178"/>
                      <a:pt x="98" y="1178"/>
                      <a:pt x="106" y="1173"/>
                    </a:cubicBezTo>
                    <a:cubicBezTo>
                      <a:pt x="115" y="1168"/>
                      <a:pt x="128" y="1165"/>
                      <a:pt x="128" y="1165"/>
                    </a:cubicBezTo>
                    <a:cubicBezTo>
                      <a:pt x="129" y="1174"/>
                      <a:pt x="129" y="1174"/>
                      <a:pt x="129" y="1174"/>
                    </a:cubicBezTo>
                    <a:cubicBezTo>
                      <a:pt x="129" y="1174"/>
                      <a:pt x="164" y="1174"/>
                      <a:pt x="170" y="1174"/>
                    </a:cubicBezTo>
                    <a:cubicBezTo>
                      <a:pt x="171" y="1174"/>
                      <a:pt x="172" y="1163"/>
                      <a:pt x="171" y="1159"/>
                    </a:cubicBezTo>
                    <a:cubicBezTo>
                      <a:pt x="171" y="1158"/>
                      <a:pt x="178" y="1158"/>
                      <a:pt x="179" y="1152"/>
                    </a:cubicBezTo>
                    <a:cubicBezTo>
                      <a:pt x="179" y="1149"/>
                      <a:pt x="186" y="1123"/>
                      <a:pt x="186" y="1123"/>
                    </a:cubicBezTo>
                    <a:cubicBezTo>
                      <a:pt x="186" y="1123"/>
                      <a:pt x="188" y="1109"/>
                      <a:pt x="191" y="1100"/>
                    </a:cubicBezTo>
                    <a:cubicBezTo>
                      <a:pt x="193" y="1091"/>
                      <a:pt x="195" y="1076"/>
                      <a:pt x="195" y="1076"/>
                    </a:cubicBezTo>
                    <a:cubicBezTo>
                      <a:pt x="195" y="1076"/>
                      <a:pt x="199" y="1056"/>
                      <a:pt x="203" y="1034"/>
                    </a:cubicBezTo>
                    <a:cubicBezTo>
                      <a:pt x="209" y="1000"/>
                      <a:pt x="231" y="944"/>
                      <a:pt x="241" y="897"/>
                    </a:cubicBezTo>
                    <a:cubicBezTo>
                      <a:pt x="251" y="850"/>
                      <a:pt x="278" y="780"/>
                      <a:pt x="278" y="780"/>
                    </a:cubicBezTo>
                    <a:cubicBezTo>
                      <a:pt x="278" y="780"/>
                      <a:pt x="288" y="805"/>
                      <a:pt x="288" y="810"/>
                    </a:cubicBezTo>
                    <a:cubicBezTo>
                      <a:pt x="288" y="814"/>
                      <a:pt x="295" y="846"/>
                      <a:pt x="297" y="855"/>
                    </a:cubicBezTo>
                    <a:cubicBezTo>
                      <a:pt x="298" y="868"/>
                      <a:pt x="304" y="905"/>
                      <a:pt x="305" y="910"/>
                    </a:cubicBezTo>
                    <a:cubicBezTo>
                      <a:pt x="305" y="915"/>
                      <a:pt x="313" y="950"/>
                      <a:pt x="315" y="955"/>
                    </a:cubicBezTo>
                    <a:cubicBezTo>
                      <a:pt x="317" y="959"/>
                      <a:pt x="316" y="968"/>
                      <a:pt x="315" y="970"/>
                    </a:cubicBezTo>
                    <a:cubicBezTo>
                      <a:pt x="313" y="972"/>
                      <a:pt x="310" y="975"/>
                      <a:pt x="310" y="990"/>
                    </a:cubicBezTo>
                    <a:cubicBezTo>
                      <a:pt x="310" y="1005"/>
                      <a:pt x="310" y="1034"/>
                      <a:pt x="311" y="1038"/>
                    </a:cubicBezTo>
                    <a:cubicBezTo>
                      <a:pt x="312" y="1069"/>
                      <a:pt x="312" y="1069"/>
                      <a:pt x="312" y="1069"/>
                    </a:cubicBezTo>
                    <a:cubicBezTo>
                      <a:pt x="312" y="1069"/>
                      <a:pt x="314" y="1071"/>
                      <a:pt x="313" y="1078"/>
                    </a:cubicBezTo>
                    <a:cubicBezTo>
                      <a:pt x="313" y="1085"/>
                      <a:pt x="317" y="1097"/>
                      <a:pt x="314" y="1105"/>
                    </a:cubicBezTo>
                    <a:cubicBezTo>
                      <a:pt x="312" y="1114"/>
                      <a:pt x="310" y="1121"/>
                      <a:pt x="310" y="1121"/>
                    </a:cubicBezTo>
                    <a:cubicBezTo>
                      <a:pt x="313" y="1123"/>
                      <a:pt x="313" y="1123"/>
                      <a:pt x="313" y="1123"/>
                    </a:cubicBezTo>
                    <a:cubicBezTo>
                      <a:pt x="313" y="1123"/>
                      <a:pt x="298" y="1143"/>
                      <a:pt x="284" y="1150"/>
                    </a:cubicBezTo>
                    <a:cubicBezTo>
                      <a:pt x="272" y="1156"/>
                      <a:pt x="261" y="1161"/>
                      <a:pt x="251" y="1170"/>
                    </a:cubicBezTo>
                    <a:cubicBezTo>
                      <a:pt x="246" y="1174"/>
                      <a:pt x="247" y="1177"/>
                      <a:pt x="247" y="1179"/>
                    </a:cubicBezTo>
                    <a:cubicBezTo>
                      <a:pt x="247" y="1182"/>
                      <a:pt x="244" y="1185"/>
                      <a:pt x="245" y="1188"/>
                    </a:cubicBezTo>
                    <a:cubicBezTo>
                      <a:pt x="245" y="1190"/>
                      <a:pt x="260" y="1197"/>
                      <a:pt x="267" y="1197"/>
                    </a:cubicBezTo>
                    <a:cubicBezTo>
                      <a:pt x="274" y="1197"/>
                      <a:pt x="299" y="1197"/>
                      <a:pt x="318" y="1192"/>
                    </a:cubicBezTo>
                    <a:cubicBezTo>
                      <a:pt x="339" y="1187"/>
                      <a:pt x="344" y="1184"/>
                      <a:pt x="349" y="1182"/>
                    </a:cubicBezTo>
                    <a:cubicBezTo>
                      <a:pt x="353" y="1180"/>
                      <a:pt x="359" y="1177"/>
                      <a:pt x="359" y="1177"/>
                    </a:cubicBezTo>
                    <a:cubicBezTo>
                      <a:pt x="364" y="1180"/>
                      <a:pt x="364" y="1180"/>
                      <a:pt x="364" y="1180"/>
                    </a:cubicBezTo>
                    <a:cubicBezTo>
                      <a:pt x="364" y="1180"/>
                      <a:pt x="381" y="1172"/>
                      <a:pt x="386" y="1169"/>
                    </a:cubicBezTo>
                    <a:cubicBezTo>
                      <a:pt x="391" y="1166"/>
                      <a:pt x="391" y="1155"/>
                      <a:pt x="391" y="1152"/>
                    </a:cubicBezTo>
                    <a:cubicBezTo>
                      <a:pt x="390" y="1149"/>
                      <a:pt x="392" y="1144"/>
                      <a:pt x="391" y="1143"/>
                    </a:cubicBezTo>
                    <a:cubicBezTo>
                      <a:pt x="391" y="1141"/>
                      <a:pt x="391" y="1137"/>
                      <a:pt x="391" y="1137"/>
                    </a:cubicBezTo>
                    <a:cubicBezTo>
                      <a:pt x="391" y="1137"/>
                      <a:pt x="393" y="1137"/>
                      <a:pt x="395" y="1133"/>
                    </a:cubicBezTo>
                    <a:cubicBezTo>
                      <a:pt x="399" y="1120"/>
                      <a:pt x="397" y="1103"/>
                      <a:pt x="397" y="1098"/>
                    </a:cubicBezTo>
                    <a:cubicBezTo>
                      <a:pt x="396" y="1094"/>
                      <a:pt x="391" y="1088"/>
                      <a:pt x="391" y="1088"/>
                    </a:cubicBezTo>
                    <a:cubicBezTo>
                      <a:pt x="391" y="1088"/>
                      <a:pt x="395" y="1067"/>
                      <a:pt x="396" y="1060"/>
                    </a:cubicBezTo>
                    <a:cubicBezTo>
                      <a:pt x="397" y="1052"/>
                      <a:pt x="393" y="1042"/>
                      <a:pt x="393" y="1042"/>
                    </a:cubicBezTo>
                    <a:cubicBezTo>
                      <a:pt x="393" y="1042"/>
                      <a:pt x="397" y="996"/>
                      <a:pt x="403" y="953"/>
                    </a:cubicBezTo>
                    <a:cubicBezTo>
                      <a:pt x="409" y="909"/>
                      <a:pt x="411" y="831"/>
                      <a:pt x="413" y="811"/>
                    </a:cubicBezTo>
                    <a:cubicBezTo>
                      <a:pt x="415" y="790"/>
                      <a:pt x="422" y="696"/>
                      <a:pt x="422" y="675"/>
                    </a:cubicBezTo>
                    <a:cubicBezTo>
                      <a:pt x="422" y="655"/>
                      <a:pt x="419" y="622"/>
                      <a:pt x="419" y="622"/>
                    </a:cubicBezTo>
                    <a:cubicBezTo>
                      <a:pt x="419" y="622"/>
                      <a:pt x="435" y="624"/>
                      <a:pt x="438" y="620"/>
                    </a:cubicBezTo>
                    <a:cubicBezTo>
                      <a:pt x="441" y="615"/>
                      <a:pt x="441" y="605"/>
                      <a:pt x="449" y="603"/>
                    </a:cubicBezTo>
                    <a:cubicBezTo>
                      <a:pt x="456" y="601"/>
                      <a:pt x="460" y="599"/>
                      <a:pt x="460" y="599"/>
                    </a:cubicBezTo>
                    <a:cubicBezTo>
                      <a:pt x="460" y="599"/>
                      <a:pt x="478" y="606"/>
                      <a:pt x="490" y="608"/>
                    </a:cubicBezTo>
                    <a:cubicBezTo>
                      <a:pt x="502" y="611"/>
                      <a:pt x="509" y="611"/>
                      <a:pt x="514" y="608"/>
                    </a:cubicBezTo>
                    <a:cubicBezTo>
                      <a:pt x="519" y="606"/>
                      <a:pt x="518" y="601"/>
                      <a:pt x="518" y="601"/>
                    </a:cubicBezTo>
                    <a:cubicBezTo>
                      <a:pt x="518" y="601"/>
                      <a:pt x="495" y="529"/>
                      <a:pt x="491" y="512"/>
                    </a:cubicBezTo>
                    <a:cubicBezTo>
                      <a:pt x="487" y="495"/>
                      <a:pt x="481" y="475"/>
                      <a:pt x="481" y="475"/>
                    </a:cubicBezTo>
                    <a:cubicBezTo>
                      <a:pt x="481" y="475"/>
                      <a:pt x="506" y="452"/>
                      <a:pt x="513" y="445"/>
                    </a:cubicBezTo>
                    <a:cubicBezTo>
                      <a:pt x="520" y="437"/>
                      <a:pt x="521" y="428"/>
                      <a:pt x="530" y="415"/>
                    </a:cubicBezTo>
                    <a:cubicBezTo>
                      <a:pt x="538" y="401"/>
                      <a:pt x="559" y="366"/>
                      <a:pt x="561" y="359"/>
                    </a:cubicBezTo>
                    <a:cubicBezTo>
                      <a:pt x="563" y="353"/>
                      <a:pt x="565" y="346"/>
                      <a:pt x="565" y="341"/>
                    </a:cubicBezTo>
                    <a:cubicBezTo>
                      <a:pt x="565" y="336"/>
                      <a:pt x="556" y="318"/>
                      <a:pt x="546" y="307"/>
                    </a:cubicBezTo>
                    <a:cubicBezTo>
                      <a:pt x="535" y="296"/>
                      <a:pt x="515" y="277"/>
                      <a:pt x="511" y="273"/>
                    </a:cubicBezTo>
                    <a:cubicBezTo>
                      <a:pt x="506" y="270"/>
                      <a:pt x="501" y="263"/>
                      <a:pt x="496" y="261"/>
                    </a:cubicBezTo>
                    <a:cubicBezTo>
                      <a:pt x="490" y="258"/>
                      <a:pt x="485" y="255"/>
                      <a:pt x="485" y="255"/>
                    </a:cubicBezTo>
                    <a:cubicBezTo>
                      <a:pt x="485" y="255"/>
                      <a:pt x="481" y="249"/>
                      <a:pt x="477" y="247"/>
                    </a:cubicBezTo>
                    <a:cubicBezTo>
                      <a:pt x="473" y="245"/>
                      <a:pt x="468" y="242"/>
                      <a:pt x="468" y="242"/>
                    </a:cubicBezTo>
                    <a:cubicBezTo>
                      <a:pt x="468" y="242"/>
                      <a:pt x="466" y="233"/>
                      <a:pt x="461" y="229"/>
                    </a:cubicBezTo>
                    <a:cubicBezTo>
                      <a:pt x="456" y="226"/>
                      <a:pt x="450" y="224"/>
                      <a:pt x="450" y="224"/>
                    </a:cubicBezTo>
                    <a:cubicBezTo>
                      <a:pt x="450" y="224"/>
                      <a:pt x="447" y="206"/>
                      <a:pt x="440" y="198"/>
                    </a:cubicBezTo>
                    <a:cubicBezTo>
                      <a:pt x="433" y="189"/>
                      <a:pt x="427" y="184"/>
                      <a:pt x="423" y="184"/>
                    </a:cubicBezTo>
                    <a:cubicBezTo>
                      <a:pt x="419" y="184"/>
                      <a:pt x="389" y="180"/>
                      <a:pt x="385" y="180"/>
                    </a:cubicBezTo>
                    <a:cubicBezTo>
                      <a:pt x="380" y="181"/>
                      <a:pt x="376" y="177"/>
                      <a:pt x="372" y="178"/>
                    </a:cubicBezTo>
                    <a:cubicBezTo>
                      <a:pt x="368" y="180"/>
                      <a:pt x="365" y="177"/>
                      <a:pt x="362" y="176"/>
                    </a:cubicBezTo>
                    <a:cubicBezTo>
                      <a:pt x="360" y="174"/>
                      <a:pt x="352" y="174"/>
                      <a:pt x="349" y="175"/>
                    </a:cubicBezTo>
                    <a:cubicBezTo>
                      <a:pt x="345" y="177"/>
                      <a:pt x="316" y="155"/>
                      <a:pt x="314" y="153"/>
                    </a:cubicBezTo>
                    <a:cubicBezTo>
                      <a:pt x="314" y="153"/>
                      <a:pt x="320" y="152"/>
                      <a:pt x="320" y="144"/>
                    </a:cubicBezTo>
                    <a:cubicBezTo>
                      <a:pt x="319" y="135"/>
                      <a:pt x="325" y="126"/>
                      <a:pt x="325" y="126"/>
                    </a:cubicBezTo>
                    <a:cubicBezTo>
                      <a:pt x="325" y="126"/>
                      <a:pt x="329" y="114"/>
                      <a:pt x="329" y="109"/>
                    </a:cubicBezTo>
                    <a:cubicBezTo>
                      <a:pt x="329" y="104"/>
                      <a:pt x="328" y="100"/>
                      <a:pt x="328" y="100"/>
                    </a:cubicBezTo>
                    <a:cubicBezTo>
                      <a:pt x="328" y="100"/>
                      <a:pt x="333" y="93"/>
                      <a:pt x="332" y="82"/>
                    </a:cubicBezTo>
                    <a:cubicBezTo>
                      <a:pt x="331" y="72"/>
                      <a:pt x="326" y="61"/>
                      <a:pt x="326" y="61"/>
                    </a:cubicBezTo>
                    <a:cubicBezTo>
                      <a:pt x="326" y="61"/>
                      <a:pt x="327" y="42"/>
                      <a:pt x="306" y="21"/>
                    </a:cubicBezTo>
                    <a:cubicBezTo>
                      <a:pt x="286" y="1"/>
                      <a:pt x="268" y="0"/>
                      <a:pt x="257" y="2"/>
                    </a:cubicBezTo>
                    <a:cubicBezTo>
                      <a:pt x="249" y="2"/>
                      <a:pt x="239" y="7"/>
                      <a:pt x="239" y="7"/>
                    </a:cubicBezTo>
                    <a:cubicBezTo>
                      <a:pt x="239" y="7"/>
                      <a:pt x="234" y="4"/>
                      <a:pt x="227" y="7"/>
                    </a:cubicBezTo>
                    <a:cubicBezTo>
                      <a:pt x="221" y="10"/>
                      <a:pt x="218" y="10"/>
                      <a:pt x="218" y="10"/>
                    </a:cubicBezTo>
                    <a:cubicBezTo>
                      <a:pt x="218" y="10"/>
                      <a:pt x="217" y="9"/>
                      <a:pt x="213" y="12"/>
                    </a:cubicBezTo>
                    <a:cubicBezTo>
                      <a:pt x="210" y="14"/>
                      <a:pt x="209" y="16"/>
                      <a:pt x="209" y="16"/>
                    </a:cubicBezTo>
                    <a:cubicBezTo>
                      <a:pt x="209" y="16"/>
                      <a:pt x="207" y="15"/>
                      <a:pt x="205" y="16"/>
                    </a:cubicBezTo>
                    <a:cubicBezTo>
                      <a:pt x="204" y="17"/>
                      <a:pt x="203" y="18"/>
                      <a:pt x="203" y="18"/>
                    </a:cubicBezTo>
                    <a:cubicBezTo>
                      <a:pt x="203" y="18"/>
                      <a:pt x="201" y="20"/>
                      <a:pt x="201" y="21"/>
                    </a:cubicBezTo>
                    <a:cubicBezTo>
                      <a:pt x="201" y="22"/>
                      <a:pt x="201" y="23"/>
                      <a:pt x="201" y="23"/>
                    </a:cubicBezTo>
                    <a:cubicBezTo>
                      <a:pt x="201" y="23"/>
                      <a:pt x="198" y="23"/>
                      <a:pt x="195" y="30"/>
                    </a:cubicBezTo>
                    <a:cubicBezTo>
                      <a:pt x="192" y="37"/>
                      <a:pt x="192" y="49"/>
                      <a:pt x="192" y="49"/>
                    </a:cubicBezTo>
                    <a:cubicBezTo>
                      <a:pt x="192" y="49"/>
                      <a:pt x="189" y="59"/>
                      <a:pt x="188" y="62"/>
                    </a:cubicBezTo>
                    <a:cubicBezTo>
                      <a:pt x="188" y="66"/>
                      <a:pt x="187" y="72"/>
                      <a:pt x="185" y="74"/>
                    </a:cubicBezTo>
                    <a:cubicBezTo>
                      <a:pt x="184" y="76"/>
                      <a:pt x="182" y="78"/>
                      <a:pt x="184" y="81"/>
                    </a:cubicBezTo>
                    <a:cubicBezTo>
                      <a:pt x="185" y="83"/>
                      <a:pt x="187" y="83"/>
                      <a:pt x="186" y="85"/>
                    </a:cubicBezTo>
                    <a:cubicBezTo>
                      <a:pt x="185" y="87"/>
                      <a:pt x="185" y="88"/>
                      <a:pt x="185" y="88"/>
                    </a:cubicBezTo>
                    <a:cubicBezTo>
                      <a:pt x="187" y="88"/>
                      <a:pt x="187" y="88"/>
                      <a:pt x="187" y="88"/>
                    </a:cubicBezTo>
                    <a:cubicBezTo>
                      <a:pt x="188" y="92"/>
                      <a:pt x="188" y="92"/>
                      <a:pt x="188" y="92"/>
                    </a:cubicBezTo>
                    <a:cubicBezTo>
                      <a:pt x="188" y="92"/>
                      <a:pt x="182" y="99"/>
                      <a:pt x="180" y="103"/>
                    </a:cubicBezTo>
                    <a:cubicBezTo>
                      <a:pt x="178" y="106"/>
                      <a:pt x="179" y="110"/>
                      <a:pt x="181" y="111"/>
                    </a:cubicBezTo>
                    <a:cubicBezTo>
                      <a:pt x="182" y="112"/>
                      <a:pt x="184" y="113"/>
                      <a:pt x="184" y="113"/>
                    </a:cubicBezTo>
                    <a:cubicBezTo>
                      <a:pt x="184" y="113"/>
                      <a:pt x="184" y="120"/>
                      <a:pt x="185" y="123"/>
                    </a:cubicBezTo>
                    <a:cubicBezTo>
                      <a:pt x="185" y="126"/>
                      <a:pt x="187" y="136"/>
                      <a:pt x="187" y="139"/>
                    </a:cubicBezTo>
                    <a:cubicBezTo>
                      <a:pt x="187" y="142"/>
                      <a:pt x="187" y="149"/>
                      <a:pt x="187" y="153"/>
                    </a:cubicBezTo>
                    <a:cubicBezTo>
                      <a:pt x="186" y="156"/>
                      <a:pt x="185" y="164"/>
                      <a:pt x="187" y="167"/>
                    </a:cubicBezTo>
                    <a:cubicBezTo>
                      <a:pt x="189" y="170"/>
                      <a:pt x="192" y="172"/>
                      <a:pt x="197" y="173"/>
                    </a:cubicBezTo>
                    <a:cubicBezTo>
                      <a:pt x="200" y="173"/>
                      <a:pt x="222" y="175"/>
                      <a:pt x="222" y="175"/>
                    </a:cubicBezTo>
                    <a:cubicBezTo>
                      <a:pt x="225" y="177"/>
                      <a:pt x="219" y="185"/>
                      <a:pt x="219" y="185"/>
                    </a:cubicBezTo>
                    <a:cubicBezTo>
                      <a:pt x="219" y="185"/>
                      <a:pt x="203" y="189"/>
                      <a:pt x="199" y="190"/>
                    </a:cubicBezTo>
                    <a:cubicBezTo>
                      <a:pt x="194" y="190"/>
                      <a:pt x="180" y="194"/>
                      <a:pt x="173" y="197"/>
                    </a:cubicBezTo>
                    <a:cubicBezTo>
                      <a:pt x="167" y="201"/>
                      <a:pt x="161" y="209"/>
                      <a:pt x="158" y="216"/>
                    </a:cubicBezTo>
                    <a:cubicBezTo>
                      <a:pt x="156" y="224"/>
                      <a:pt x="157" y="233"/>
                      <a:pt x="157" y="235"/>
                    </a:cubicBezTo>
                    <a:cubicBezTo>
                      <a:pt x="156" y="236"/>
                      <a:pt x="154" y="246"/>
                      <a:pt x="153" y="251"/>
                    </a:cubicBezTo>
                    <a:cubicBezTo>
                      <a:pt x="153" y="255"/>
                      <a:pt x="153" y="266"/>
                      <a:pt x="153" y="266"/>
                    </a:cubicBezTo>
                    <a:cubicBezTo>
                      <a:pt x="153" y="266"/>
                      <a:pt x="151" y="272"/>
                      <a:pt x="150" y="282"/>
                    </a:cubicBezTo>
                    <a:cubicBezTo>
                      <a:pt x="148" y="292"/>
                      <a:pt x="145" y="308"/>
                      <a:pt x="145" y="311"/>
                    </a:cubicBezTo>
                    <a:cubicBezTo>
                      <a:pt x="145" y="313"/>
                      <a:pt x="146" y="325"/>
                      <a:pt x="146" y="335"/>
                    </a:cubicBezTo>
                    <a:cubicBezTo>
                      <a:pt x="146" y="345"/>
                      <a:pt x="144" y="360"/>
                      <a:pt x="147" y="366"/>
                    </a:cubicBezTo>
                    <a:cubicBezTo>
                      <a:pt x="150" y="371"/>
                      <a:pt x="152" y="377"/>
                      <a:pt x="152" y="377"/>
                    </a:cubicBezTo>
                    <a:cubicBezTo>
                      <a:pt x="152" y="377"/>
                      <a:pt x="146" y="394"/>
                      <a:pt x="152" y="412"/>
                    </a:cubicBezTo>
                    <a:cubicBezTo>
                      <a:pt x="158" y="430"/>
                      <a:pt x="166" y="444"/>
                      <a:pt x="166" y="446"/>
                    </a:cubicBezTo>
                    <a:cubicBezTo>
                      <a:pt x="166" y="448"/>
                      <a:pt x="166" y="464"/>
                      <a:pt x="168" y="470"/>
                    </a:cubicBezTo>
                    <a:cubicBezTo>
                      <a:pt x="169" y="477"/>
                      <a:pt x="173" y="484"/>
                      <a:pt x="173" y="484"/>
                    </a:cubicBezTo>
                    <a:cubicBezTo>
                      <a:pt x="190" y="505"/>
                      <a:pt x="190" y="505"/>
                      <a:pt x="190" y="505"/>
                    </a:cubicBezTo>
                    <a:cubicBezTo>
                      <a:pt x="190" y="505"/>
                      <a:pt x="189" y="514"/>
                      <a:pt x="190" y="519"/>
                    </a:cubicBezTo>
                    <a:cubicBezTo>
                      <a:pt x="191" y="525"/>
                      <a:pt x="202" y="542"/>
                      <a:pt x="202" y="542"/>
                    </a:cubicBezTo>
                    <a:cubicBezTo>
                      <a:pt x="199" y="550"/>
                      <a:pt x="199" y="550"/>
                      <a:pt x="199" y="550"/>
                    </a:cubicBezTo>
                    <a:cubicBezTo>
                      <a:pt x="199" y="550"/>
                      <a:pt x="194" y="552"/>
                      <a:pt x="191" y="566"/>
                    </a:cubicBezTo>
                    <a:cubicBezTo>
                      <a:pt x="188" y="580"/>
                      <a:pt x="187" y="593"/>
                      <a:pt x="188" y="597"/>
                    </a:cubicBezTo>
                    <a:cubicBezTo>
                      <a:pt x="190" y="601"/>
                      <a:pt x="193" y="606"/>
                      <a:pt x="191" y="609"/>
                    </a:cubicBezTo>
                    <a:cubicBezTo>
                      <a:pt x="188" y="613"/>
                      <a:pt x="182" y="617"/>
                      <a:pt x="182" y="623"/>
                    </a:cubicBezTo>
                    <a:cubicBezTo>
                      <a:pt x="181" y="628"/>
                      <a:pt x="181" y="638"/>
                      <a:pt x="179" y="645"/>
                    </a:cubicBezTo>
                    <a:cubicBezTo>
                      <a:pt x="176" y="652"/>
                      <a:pt x="170" y="672"/>
                      <a:pt x="170" y="675"/>
                    </a:cubicBezTo>
                    <a:cubicBezTo>
                      <a:pt x="170" y="679"/>
                      <a:pt x="167" y="684"/>
                      <a:pt x="167" y="684"/>
                    </a:cubicBezTo>
                    <a:cubicBezTo>
                      <a:pt x="167" y="684"/>
                      <a:pt x="160" y="692"/>
                      <a:pt x="160" y="697"/>
                    </a:cubicBezTo>
                    <a:cubicBezTo>
                      <a:pt x="161" y="701"/>
                      <a:pt x="161" y="706"/>
                      <a:pt x="161" y="706"/>
                    </a:cubicBezTo>
                    <a:cubicBezTo>
                      <a:pt x="161" y="706"/>
                      <a:pt x="155" y="723"/>
                      <a:pt x="153" y="739"/>
                    </a:cubicBezTo>
                    <a:cubicBezTo>
                      <a:pt x="150" y="755"/>
                      <a:pt x="140" y="805"/>
                      <a:pt x="136" y="816"/>
                    </a:cubicBezTo>
                    <a:cubicBezTo>
                      <a:pt x="132" y="828"/>
                      <a:pt x="129" y="851"/>
                      <a:pt x="130" y="861"/>
                    </a:cubicBezTo>
                    <a:cubicBezTo>
                      <a:pt x="131" y="871"/>
                      <a:pt x="132" y="894"/>
                      <a:pt x="131" y="903"/>
                    </a:cubicBezTo>
                    <a:cubicBezTo>
                      <a:pt x="129" y="912"/>
                      <a:pt x="126" y="954"/>
                      <a:pt x="123" y="963"/>
                    </a:cubicBezTo>
                    <a:cubicBezTo>
                      <a:pt x="120" y="973"/>
                      <a:pt x="121" y="988"/>
                      <a:pt x="122" y="994"/>
                    </a:cubicBezTo>
                    <a:cubicBezTo>
                      <a:pt x="123" y="1000"/>
                      <a:pt x="120" y="1003"/>
                      <a:pt x="120" y="1003"/>
                    </a:cubicBezTo>
                    <a:cubicBezTo>
                      <a:pt x="111" y="1040"/>
                      <a:pt x="111" y="1040"/>
                      <a:pt x="111" y="1040"/>
                    </a:cubicBezTo>
                    <a:cubicBezTo>
                      <a:pt x="111" y="1040"/>
                      <a:pt x="98" y="1078"/>
                      <a:pt x="98" y="1086"/>
                    </a:cubicBezTo>
                    <a:cubicBezTo>
                      <a:pt x="98" y="1094"/>
                      <a:pt x="99" y="1097"/>
                      <a:pt x="99" y="1097"/>
                    </a:cubicBezTo>
                    <a:cubicBezTo>
                      <a:pt x="90" y="1112"/>
                      <a:pt x="90" y="1112"/>
                      <a:pt x="90" y="1112"/>
                    </a:cubicBezTo>
                    <a:cubicBezTo>
                      <a:pt x="91" y="1114"/>
                      <a:pt x="91" y="1114"/>
                      <a:pt x="91" y="1114"/>
                    </a:cubicBezTo>
                    <a:cubicBezTo>
                      <a:pt x="91" y="1114"/>
                      <a:pt x="69" y="1125"/>
                      <a:pt x="62" y="1134"/>
                    </a:cubicBezTo>
                    <a:cubicBezTo>
                      <a:pt x="54" y="1143"/>
                      <a:pt x="32" y="1149"/>
                      <a:pt x="25" y="1151"/>
                    </a:cubicBezTo>
                    <a:cubicBezTo>
                      <a:pt x="18" y="1154"/>
                      <a:pt x="11" y="1156"/>
                      <a:pt x="6" y="1160"/>
                    </a:cubicBezTo>
                    <a:cubicBezTo>
                      <a:pt x="2" y="1164"/>
                      <a:pt x="2" y="1167"/>
                      <a:pt x="2" y="1169"/>
                    </a:cubicBezTo>
                    <a:cubicBezTo>
                      <a:pt x="3" y="1171"/>
                      <a:pt x="1" y="1171"/>
                      <a:pt x="1" y="1173"/>
                    </a:cubicBezTo>
                    <a:close/>
                    <a:moveTo>
                      <a:pt x="204" y="33"/>
                    </a:moveTo>
                    <a:cubicBezTo>
                      <a:pt x="204" y="33"/>
                      <a:pt x="200" y="36"/>
                      <a:pt x="198" y="39"/>
                    </a:cubicBezTo>
                    <a:cubicBezTo>
                      <a:pt x="197" y="41"/>
                      <a:pt x="194" y="46"/>
                      <a:pt x="194" y="46"/>
                    </a:cubicBezTo>
                    <a:cubicBezTo>
                      <a:pt x="194" y="46"/>
                      <a:pt x="198" y="31"/>
                      <a:pt x="199" y="29"/>
                    </a:cubicBezTo>
                    <a:cubicBezTo>
                      <a:pt x="201" y="27"/>
                      <a:pt x="203" y="27"/>
                      <a:pt x="203" y="27"/>
                    </a:cubicBezTo>
                    <a:cubicBezTo>
                      <a:pt x="203" y="27"/>
                      <a:pt x="203" y="29"/>
                      <a:pt x="203" y="30"/>
                    </a:cubicBezTo>
                    <a:cubicBezTo>
                      <a:pt x="203" y="31"/>
                      <a:pt x="204" y="33"/>
                      <a:pt x="204" y="33"/>
                    </a:cubicBezTo>
                    <a:close/>
                    <a:moveTo>
                      <a:pt x="450" y="377"/>
                    </a:moveTo>
                    <a:cubicBezTo>
                      <a:pt x="450" y="377"/>
                      <a:pt x="452" y="372"/>
                      <a:pt x="454" y="369"/>
                    </a:cubicBezTo>
                    <a:cubicBezTo>
                      <a:pt x="456" y="365"/>
                      <a:pt x="458" y="358"/>
                      <a:pt x="458" y="358"/>
                    </a:cubicBezTo>
                    <a:cubicBezTo>
                      <a:pt x="468" y="364"/>
                      <a:pt x="468" y="364"/>
                      <a:pt x="468" y="364"/>
                    </a:cubicBezTo>
                    <a:cubicBezTo>
                      <a:pt x="468" y="364"/>
                      <a:pt x="469" y="368"/>
                      <a:pt x="470" y="371"/>
                    </a:cubicBezTo>
                    <a:cubicBezTo>
                      <a:pt x="471" y="373"/>
                      <a:pt x="474" y="376"/>
                      <a:pt x="474" y="376"/>
                    </a:cubicBezTo>
                    <a:cubicBezTo>
                      <a:pt x="474" y="376"/>
                      <a:pt x="467" y="384"/>
                      <a:pt x="461" y="392"/>
                    </a:cubicBezTo>
                    <a:cubicBezTo>
                      <a:pt x="454" y="400"/>
                      <a:pt x="451" y="405"/>
                      <a:pt x="451" y="405"/>
                    </a:cubicBezTo>
                    <a:lnTo>
                      <a:pt x="450" y="37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grpSp>
            <p:nvGrpSpPr>
              <p:cNvPr id="46" name="Group 26"/>
              <p:cNvGrpSpPr>
                <a:grpSpLocks/>
              </p:cNvGrpSpPr>
              <p:nvPr/>
            </p:nvGrpSpPr>
            <p:grpSpPr bwMode="auto">
              <a:xfrm>
                <a:off x="4228837" y="4760243"/>
                <a:ext cx="295132" cy="446431"/>
                <a:chOff x="322" y="1692"/>
                <a:chExt cx="404" cy="627"/>
              </a:xfrm>
              <a:grpFill/>
            </p:grpSpPr>
            <p:sp>
              <p:nvSpPr>
                <p:cNvPr id="76" name="Freeform 27"/>
                <p:cNvSpPr>
                  <a:spLocks/>
                </p:cNvSpPr>
                <p:nvPr/>
              </p:nvSpPr>
              <p:spPr bwMode="gray">
                <a:xfrm flipH="1">
                  <a:off x="403" y="1692"/>
                  <a:ext cx="323" cy="627"/>
                </a:xfrm>
                <a:custGeom>
                  <a:avLst/>
                  <a:gdLst>
                    <a:gd name="T0" fmla="*/ 2147483647 w 202"/>
                    <a:gd name="T1" fmla="*/ 2147483647 h 392"/>
                    <a:gd name="T2" fmla="*/ 2147483647 w 202"/>
                    <a:gd name="T3" fmla="*/ 2147483647 h 392"/>
                    <a:gd name="T4" fmla="*/ 2147483647 w 202"/>
                    <a:gd name="T5" fmla="*/ 2147483647 h 392"/>
                    <a:gd name="T6" fmla="*/ 2147483647 w 202"/>
                    <a:gd name="T7" fmla="*/ 2147483647 h 392"/>
                    <a:gd name="T8" fmla="*/ 2147483647 w 202"/>
                    <a:gd name="T9" fmla="*/ 2147483647 h 392"/>
                    <a:gd name="T10" fmla="*/ 2147483647 w 202"/>
                    <a:gd name="T11" fmla="*/ 2147483647 h 392"/>
                    <a:gd name="T12" fmla="*/ 2147483647 w 202"/>
                    <a:gd name="T13" fmla="*/ 2147483647 h 392"/>
                    <a:gd name="T14" fmla="*/ 2147483647 w 202"/>
                    <a:gd name="T15" fmla="*/ 2147483647 h 392"/>
                    <a:gd name="T16" fmla="*/ 2147483647 w 202"/>
                    <a:gd name="T17" fmla="*/ 2147483647 h 392"/>
                    <a:gd name="T18" fmla="*/ 2147483647 w 202"/>
                    <a:gd name="T19" fmla="*/ 2147483647 h 392"/>
                    <a:gd name="T20" fmla="*/ 2147483647 w 202"/>
                    <a:gd name="T21" fmla="*/ 2147483647 h 392"/>
                    <a:gd name="T22" fmla="*/ 2147483647 w 202"/>
                    <a:gd name="T23" fmla="*/ 2147483647 h 392"/>
                    <a:gd name="T24" fmla="*/ 2147483647 w 202"/>
                    <a:gd name="T25" fmla="*/ 2147483647 h 392"/>
                    <a:gd name="T26" fmla="*/ 2147483647 w 202"/>
                    <a:gd name="T27" fmla="*/ 2147483647 h 392"/>
                    <a:gd name="T28" fmla="*/ 2147483647 w 202"/>
                    <a:gd name="T29" fmla="*/ 2147483647 h 392"/>
                    <a:gd name="T30" fmla="*/ 2147483647 w 202"/>
                    <a:gd name="T31" fmla="*/ 2147483647 h 392"/>
                    <a:gd name="T32" fmla="*/ 2147483647 w 202"/>
                    <a:gd name="T33" fmla="*/ 2147483647 h 392"/>
                    <a:gd name="T34" fmla="*/ 2147483647 w 202"/>
                    <a:gd name="T35" fmla="*/ 2147483647 h 392"/>
                    <a:gd name="T36" fmla="*/ 2147483647 w 202"/>
                    <a:gd name="T37" fmla="*/ 2147483647 h 392"/>
                    <a:gd name="T38" fmla="*/ 2147483647 w 202"/>
                    <a:gd name="T39" fmla="*/ 2147483647 h 392"/>
                    <a:gd name="T40" fmla="*/ 2147483647 w 202"/>
                    <a:gd name="T41" fmla="*/ 2147483647 h 392"/>
                    <a:gd name="T42" fmla="*/ 2147483647 w 202"/>
                    <a:gd name="T43" fmla="*/ 2147483647 h 392"/>
                    <a:gd name="T44" fmla="*/ 2147483647 w 202"/>
                    <a:gd name="T45" fmla="*/ 2147483647 h 392"/>
                    <a:gd name="T46" fmla="*/ 2147483647 w 202"/>
                    <a:gd name="T47" fmla="*/ 2147483647 h 392"/>
                    <a:gd name="T48" fmla="*/ 2147483647 w 202"/>
                    <a:gd name="T49" fmla="*/ 2147483647 h 392"/>
                    <a:gd name="T50" fmla="*/ 2147483647 w 202"/>
                    <a:gd name="T51" fmla="*/ 2147483647 h 392"/>
                    <a:gd name="T52" fmla="*/ 2147483647 w 202"/>
                    <a:gd name="T53" fmla="*/ 2147483647 h 392"/>
                    <a:gd name="T54" fmla="*/ 2147483647 w 202"/>
                    <a:gd name="T55" fmla="*/ 2147483647 h 392"/>
                    <a:gd name="T56" fmla="*/ 2147483647 w 202"/>
                    <a:gd name="T57" fmla="*/ 2147483647 h 392"/>
                    <a:gd name="T58" fmla="*/ 2147483647 w 202"/>
                    <a:gd name="T59" fmla="*/ 2147483647 h 392"/>
                    <a:gd name="T60" fmla="*/ 2147483647 w 202"/>
                    <a:gd name="T61" fmla="*/ 2147483647 h 392"/>
                    <a:gd name="T62" fmla="*/ 2147483647 w 202"/>
                    <a:gd name="T63" fmla="*/ 2147483647 h 392"/>
                    <a:gd name="T64" fmla="*/ 2147483647 w 202"/>
                    <a:gd name="T65" fmla="*/ 2147483647 h 392"/>
                    <a:gd name="T66" fmla="*/ 2147483647 w 202"/>
                    <a:gd name="T67" fmla="*/ 2147483647 h 392"/>
                    <a:gd name="T68" fmla="*/ 2147483647 w 202"/>
                    <a:gd name="T69" fmla="*/ 2147483647 h 392"/>
                    <a:gd name="T70" fmla="*/ 2147483647 w 202"/>
                    <a:gd name="T71" fmla="*/ 2147483647 h 392"/>
                    <a:gd name="T72" fmla="*/ 2147483647 w 202"/>
                    <a:gd name="T73" fmla="*/ 2147483647 h 392"/>
                    <a:gd name="T74" fmla="*/ 2147483647 w 202"/>
                    <a:gd name="T75" fmla="*/ 2147483647 h 392"/>
                    <a:gd name="T76" fmla="*/ 2147483647 w 202"/>
                    <a:gd name="T77" fmla="*/ 2147483647 h 392"/>
                    <a:gd name="T78" fmla="*/ 1006909074 w 202"/>
                    <a:gd name="T79" fmla="*/ 2147483647 h 392"/>
                    <a:gd name="T80" fmla="*/ 629708022 w 202"/>
                    <a:gd name="T81" fmla="*/ 2147483647 h 392"/>
                    <a:gd name="T82" fmla="*/ 1226106708 w 202"/>
                    <a:gd name="T83" fmla="*/ 2147483647 h 392"/>
                    <a:gd name="T84" fmla="*/ 629708022 w 202"/>
                    <a:gd name="T85" fmla="*/ 2147483647 h 392"/>
                    <a:gd name="T86" fmla="*/ 2147483647 w 202"/>
                    <a:gd name="T87" fmla="*/ 2147483647 h 392"/>
                    <a:gd name="T88" fmla="*/ 2147483647 w 202"/>
                    <a:gd name="T89" fmla="*/ 2147483647 h 392"/>
                    <a:gd name="T90" fmla="*/ 2147483647 w 202"/>
                    <a:gd name="T91" fmla="*/ 2147483647 h 392"/>
                    <a:gd name="T92" fmla="*/ 2147483647 w 202"/>
                    <a:gd name="T93" fmla="*/ 2147483647 h 392"/>
                    <a:gd name="T94" fmla="*/ 2147483647 w 202"/>
                    <a:gd name="T95" fmla="*/ 2147483647 h 392"/>
                    <a:gd name="T96" fmla="*/ 2147483647 w 202"/>
                    <a:gd name="T97" fmla="*/ 2147483647 h 392"/>
                    <a:gd name="T98" fmla="*/ 2147483647 w 202"/>
                    <a:gd name="T99" fmla="*/ 2147483647 h 392"/>
                    <a:gd name="T100" fmla="*/ 2147483647 w 202"/>
                    <a:gd name="T101" fmla="*/ 1240186983 h 392"/>
                    <a:gd name="T102" fmla="*/ 2147483647 w 202"/>
                    <a:gd name="T103" fmla="*/ 0 h 392"/>
                    <a:gd name="T104" fmla="*/ 2147483647 w 202"/>
                    <a:gd name="T105" fmla="*/ 290912657 h 392"/>
                    <a:gd name="T106" fmla="*/ 2147483647 w 202"/>
                    <a:gd name="T107" fmla="*/ 1627300041 h 392"/>
                    <a:gd name="T108" fmla="*/ 2147483647 w 202"/>
                    <a:gd name="T109" fmla="*/ 2147483647 h 392"/>
                    <a:gd name="T110" fmla="*/ 2147483647 w 202"/>
                    <a:gd name="T111" fmla="*/ 2147483647 h 39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02"/>
                    <a:gd name="T169" fmla="*/ 0 h 392"/>
                    <a:gd name="T170" fmla="*/ 202 w 202"/>
                    <a:gd name="T171" fmla="*/ 392 h 39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02" h="392">
                      <a:moveTo>
                        <a:pt x="138" y="233"/>
                      </a:moveTo>
                      <a:cubicBezTo>
                        <a:pt x="146" y="245"/>
                        <a:pt x="179" y="273"/>
                        <a:pt x="184" y="277"/>
                      </a:cubicBezTo>
                      <a:cubicBezTo>
                        <a:pt x="189" y="280"/>
                        <a:pt x="202" y="297"/>
                        <a:pt x="201" y="297"/>
                      </a:cubicBezTo>
                      <a:cubicBezTo>
                        <a:pt x="199" y="297"/>
                        <a:pt x="193" y="298"/>
                        <a:pt x="190" y="299"/>
                      </a:cubicBezTo>
                      <a:cubicBezTo>
                        <a:pt x="187" y="299"/>
                        <a:pt x="179" y="299"/>
                        <a:pt x="172" y="299"/>
                      </a:cubicBezTo>
                      <a:cubicBezTo>
                        <a:pt x="165" y="299"/>
                        <a:pt x="156" y="303"/>
                        <a:pt x="151" y="304"/>
                      </a:cubicBezTo>
                      <a:cubicBezTo>
                        <a:pt x="146" y="306"/>
                        <a:pt x="140" y="308"/>
                        <a:pt x="134" y="313"/>
                      </a:cubicBezTo>
                      <a:cubicBezTo>
                        <a:pt x="128" y="318"/>
                        <a:pt x="134" y="324"/>
                        <a:pt x="140" y="322"/>
                      </a:cubicBezTo>
                      <a:cubicBezTo>
                        <a:pt x="144" y="321"/>
                        <a:pt x="148" y="320"/>
                        <a:pt x="153" y="318"/>
                      </a:cubicBezTo>
                      <a:cubicBezTo>
                        <a:pt x="157" y="317"/>
                        <a:pt x="166" y="316"/>
                        <a:pt x="167" y="316"/>
                      </a:cubicBezTo>
                      <a:cubicBezTo>
                        <a:pt x="168" y="316"/>
                        <a:pt x="174" y="317"/>
                        <a:pt x="174" y="317"/>
                      </a:cubicBezTo>
                      <a:cubicBezTo>
                        <a:pt x="174" y="317"/>
                        <a:pt x="167" y="319"/>
                        <a:pt x="164" y="321"/>
                      </a:cubicBezTo>
                      <a:cubicBezTo>
                        <a:pt x="161" y="322"/>
                        <a:pt x="155" y="324"/>
                        <a:pt x="151" y="326"/>
                      </a:cubicBezTo>
                      <a:cubicBezTo>
                        <a:pt x="146" y="327"/>
                        <a:pt x="138" y="330"/>
                        <a:pt x="130" y="335"/>
                      </a:cubicBezTo>
                      <a:cubicBezTo>
                        <a:pt x="121" y="339"/>
                        <a:pt x="129" y="348"/>
                        <a:pt x="134" y="346"/>
                      </a:cubicBezTo>
                      <a:cubicBezTo>
                        <a:pt x="137" y="345"/>
                        <a:pt x="146" y="342"/>
                        <a:pt x="149" y="341"/>
                      </a:cubicBezTo>
                      <a:cubicBezTo>
                        <a:pt x="152" y="341"/>
                        <a:pt x="164" y="337"/>
                        <a:pt x="168" y="336"/>
                      </a:cubicBezTo>
                      <a:cubicBezTo>
                        <a:pt x="171" y="335"/>
                        <a:pt x="180" y="333"/>
                        <a:pt x="181" y="334"/>
                      </a:cubicBezTo>
                      <a:cubicBezTo>
                        <a:pt x="182" y="334"/>
                        <a:pt x="180" y="339"/>
                        <a:pt x="180" y="339"/>
                      </a:cubicBezTo>
                      <a:cubicBezTo>
                        <a:pt x="180" y="339"/>
                        <a:pt x="177" y="341"/>
                        <a:pt x="174" y="343"/>
                      </a:cubicBezTo>
                      <a:cubicBezTo>
                        <a:pt x="171" y="345"/>
                        <a:pt x="148" y="356"/>
                        <a:pt x="145" y="358"/>
                      </a:cubicBezTo>
                      <a:cubicBezTo>
                        <a:pt x="143" y="359"/>
                        <a:pt x="140" y="361"/>
                        <a:pt x="140" y="365"/>
                      </a:cubicBezTo>
                      <a:cubicBezTo>
                        <a:pt x="140" y="370"/>
                        <a:pt x="144" y="371"/>
                        <a:pt x="144" y="371"/>
                      </a:cubicBezTo>
                      <a:cubicBezTo>
                        <a:pt x="144" y="371"/>
                        <a:pt x="77" y="389"/>
                        <a:pt x="64" y="390"/>
                      </a:cubicBezTo>
                      <a:cubicBezTo>
                        <a:pt x="51" y="392"/>
                        <a:pt x="26" y="385"/>
                        <a:pt x="26" y="385"/>
                      </a:cubicBezTo>
                      <a:cubicBezTo>
                        <a:pt x="26" y="385"/>
                        <a:pt x="38" y="378"/>
                        <a:pt x="40" y="376"/>
                      </a:cubicBezTo>
                      <a:cubicBezTo>
                        <a:pt x="42" y="375"/>
                        <a:pt x="44" y="369"/>
                        <a:pt x="45" y="362"/>
                      </a:cubicBezTo>
                      <a:cubicBezTo>
                        <a:pt x="46" y="355"/>
                        <a:pt x="57" y="246"/>
                        <a:pt x="60" y="221"/>
                      </a:cubicBezTo>
                      <a:cubicBezTo>
                        <a:pt x="62" y="196"/>
                        <a:pt x="65" y="128"/>
                        <a:pt x="65" y="117"/>
                      </a:cubicBezTo>
                      <a:cubicBezTo>
                        <a:pt x="65" y="106"/>
                        <a:pt x="63" y="93"/>
                        <a:pt x="63" y="93"/>
                      </a:cubicBezTo>
                      <a:cubicBezTo>
                        <a:pt x="63" y="93"/>
                        <a:pt x="65" y="85"/>
                        <a:pt x="67" y="84"/>
                      </a:cubicBezTo>
                      <a:cubicBezTo>
                        <a:pt x="69" y="83"/>
                        <a:pt x="71" y="79"/>
                        <a:pt x="71" y="79"/>
                      </a:cubicBezTo>
                      <a:cubicBezTo>
                        <a:pt x="64" y="67"/>
                        <a:pt x="64" y="67"/>
                        <a:pt x="64" y="67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7" y="65"/>
                        <a:pt x="54" y="67"/>
                        <a:pt x="51" y="70"/>
                      </a:cubicBezTo>
                      <a:cubicBezTo>
                        <a:pt x="49" y="73"/>
                        <a:pt x="49" y="80"/>
                        <a:pt x="48" y="84"/>
                      </a:cubicBezTo>
                      <a:cubicBezTo>
                        <a:pt x="47" y="89"/>
                        <a:pt x="48" y="94"/>
                        <a:pt x="48" y="94"/>
                      </a:cubicBezTo>
                      <a:cubicBezTo>
                        <a:pt x="48" y="94"/>
                        <a:pt x="42" y="101"/>
                        <a:pt x="38" y="118"/>
                      </a:cubicBezTo>
                      <a:cubicBezTo>
                        <a:pt x="35" y="135"/>
                        <a:pt x="32" y="181"/>
                        <a:pt x="26" y="211"/>
                      </a:cubicBezTo>
                      <a:cubicBezTo>
                        <a:pt x="21" y="240"/>
                        <a:pt x="11" y="300"/>
                        <a:pt x="11" y="300"/>
                      </a:cubicBezTo>
                      <a:cubicBezTo>
                        <a:pt x="11" y="300"/>
                        <a:pt x="4" y="288"/>
                        <a:pt x="7" y="280"/>
                      </a:cubicBezTo>
                      <a:cubicBezTo>
                        <a:pt x="10" y="272"/>
                        <a:pt x="14" y="244"/>
                        <a:pt x="14" y="236"/>
                      </a:cubicBezTo>
                      <a:cubicBezTo>
                        <a:pt x="13" y="229"/>
                        <a:pt x="0" y="207"/>
                        <a:pt x="7" y="172"/>
                      </a:cubicBezTo>
                      <a:cubicBezTo>
                        <a:pt x="14" y="137"/>
                        <a:pt x="24" y="111"/>
                        <a:pt x="29" y="92"/>
                      </a:cubicBezTo>
                      <a:cubicBezTo>
                        <a:pt x="34" y="73"/>
                        <a:pt x="32" y="52"/>
                        <a:pt x="35" y="45"/>
                      </a:cubicBezTo>
                      <a:cubicBezTo>
                        <a:pt x="38" y="37"/>
                        <a:pt x="44" y="32"/>
                        <a:pt x="44" y="32"/>
                      </a:cubicBezTo>
                      <a:cubicBezTo>
                        <a:pt x="44" y="32"/>
                        <a:pt x="46" y="47"/>
                        <a:pt x="51" y="53"/>
                      </a:cubicBezTo>
                      <a:cubicBezTo>
                        <a:pt x="55" y="58"/>
                        <a:pt x="60" y="62"/>
                        <a:pt x="60" y="62"/>
                      </a:cubicBezTo>
                      <a:cubicBezTo>
                        <a:pt x="65" y="62"/>
                        <a:pt x="65" y="62"/>
                        <a:pt x="65" y="62"/>
                      </a:cubicBezTo>
                      <a:cubicBezTo>
                        <a:pt x="65" y="62"/>
                        <a:pt x="72" y="54"/>
                        <a:pt x="82" y="42"/>
                      </a:cubicBezTo>
                      <a:cubicBezTo>
                        <a:pt x="91" y="31"/>
                        <a:pt x="107" y="20"/>
                        <a:pt x="113" y="14"/>
                      </a:cubicBezTo>
                      <a:cubicBezTo>
                        <a:pt x="119" y="8"/>
                        <a:pt x="124" y="0"/>
                        <a:pt x="124" y="0"/>
                      </a:cubicBezTo>
                      <a:cubicBezTo>
                        <a:pt x="127" y="3"/>
                        <a:pt x="127" y="3"/>
                        <a:pt x="127" y="3"/>
                      </a:cubicBezTo>
                      <a:cubicBezTo>
                        <a:pt x="127" y="3"/>
                        <a:pt x="123" y="8"/>
                        <a:pt x="120" y="18"/>
                      </a:cubicBezTo>
                      <a:cubicBezTo>
                        <a:pt x="117" y="28"/>
                        <a:pt x="108" y="71"/>
                        <a:pt x="109" y="113"/>
                      </a:cubicBezTo>
                      <a:cubicBezTo>
                        <a:pt x="110" y="200"/>
                        <a:pt x="138" y="233"/>
                        <a:pt x="138" y="233"/>
                      </a:cubicBez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77" name="Freeform 28"/>
                <p:cNvSpPr>
                  <a:spLocks/>
                </p:cNvSpPr>
                <p:nvPr/>
              </p:nvSpPr>
              <p:spPr bwMode="gray">
                <a:xfrm flipH="1">
                  <a:off x="416" y="2252"/>
                  <a:ext cx="24" cy="9"/>
                </a:xfrm>
                <a:custGeom>
                  <a:avLst/>
                  <a:gdLst>
                    <a:gd name="T0" fmla="*/ 1204513281 w 15"/>
                    <a:gd name="T1" fmla="*/ 0 h 6"/>
                    <a:gd name="T2" fmla="*/ 0 w 15"/>
                    <a:gd name="T3" fmla="*/ 46522245 h 6"/>
                    <a:gd name="T4" fmla="*/ 1252055541 w 15"/>
                    <a:gd name="T5" fmla="*/ 46522245 h 6"/>
                    <a:gd name="T6" fmla="*/ 1367367742 w 15"/>
                    <a:gd name="T7" fmla="*/ 17278969 h 6"/>
                    <a:gd name="T8" fmla="*/ 1204513281 w 15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6"/>
                    <a:gd name="T17" fmla="*/ 15 w 15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6">
                      <a:moveTo>
                        <a:pt x="13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4" y="6"/>
                        <a:pt x="15" y="3"/>
                        <a:pt x="15" y="2"/>
                      </a:cubicBezTo>
                      <a:cubicBezTo>
                        <a:pt x="14" y="1"/>
                        <a:pt x="13" y="0"/>
                        <a:pt x="13" y="0"/>
                      </a:cubicBez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>
                    <a:latin typeface="Open Sans" panose="020B0606030504020204" pitchFamily="34" charset="0"/>
                  </a:endParaRPr>
                </a:p>
              </p:txBody>
            </p:sp>
            <p:sp>
              <p:nvSpPr>
                <p:cNvPr id="78" name="Freeform 29"/>
                <p:cNvSpPr>
                  <a:spLocks/>
                </p:cNvSpPr>
                <p:nvPr/>
              </p:nvSpPr>
              <p:spPr bwMode="gray">
                <a:xfrm flipH="1">
                  <a:off x="322" y="2168"/>
                  <a:ext cx="74" cy="90"/>
                </a:xfrm>
                <a:custGeom>
                  <a:avLst/>
                  <a:gdLst>
                    <a:gd name="T0" fmla="*/ 137764892 w 46"/>
                    <a:gd name="T1" fmla="*/ 133633764 h 56"/>
                    <a:gd name="T2" fmla="*/ 0 w 46"/>
                    <a:gd name="T3" fmla="*/ 214768484 h 56"/>
                    <a:gd name="T4" fmla="*/ 1700643910 w 46"/>
                    <a:gd name="T5" fmla="*/ 2147483647 h 56"/>
                    <a:gd name="T6" fmla="*/ 2147483647 w 46"/>
                    <a:gd name="T7" fmla="*/ 2147483647 h 56"/>
                    <a:gd name="T8" fmla="*/ 2147483647 w 46"/>
                    <a:gd name="T9" fmla="*/ 2147483647 h 56"/>
                    <a:gd name="T10" fmla="*/ 2147483647 w 46"/>
                    <a:gd name="T11" fmla="*/ 2147483647 h 56"/>
                    <a:gd name="T12" fmla="*/ 2147483647 w 46"/>
                    <a:gd name="T13" fmla="*/ 2147483647 h 56"/>
                    <a:gd name="T14" fmla="*/ 356521946 w 46"/>
                    <a:gd name="T15" fmla="*/ 0 h 56"/>
                    <a:gd name="T16" fmla="*/ 137764892 w 46"/>
                    <a:gd name="T17" fmla="*/ 133633764 h 5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"/>
                    <a:gd name="T28" fmla="*/ 0 h 56"/>
                    <a:gd name="T29" fmla="*/ 46 w 46"/>
                    <a:gd name="T30" fmla="*/ 56 h 5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" h="56">
                      <a:moveTo>
                        <a:pt x="1" y="1"/>
                      </a:moveTo>
                      <a:cubicBezTo>
                        <a:pt x="1" y="1"/>
                        <a:pt x="0" y="2"/>
                        <a:pt x="0" y="2"/>
                      </a:cubicBezTo>
                      <a:cubicBezTo>
                        <a:pt x="0" y="5"/>
                        <a:pt x="2" y="14"/>
                        <a:pt x="15" y="31"/>
                      </a:cubicBezTo>
                      <a:cubicBezTo>
                        <a:pt x="25" y="43"/>
                        <a:pt x="39" y="54"/>
                        <a:pt x="40" y="55"/>
                      </a:cubicBezTo>
                      <a:cubicBezTo>
                        <a:pt x="41" y="56"/>
                        <a:pt x="43" y="54"/>
                        <a:pt x="44" y="54"/>
                      </a:cubicBezTo>
                      <a:cubicBezTo>
                        <a:pt x="45" y="53"/>
                        <a:pt x="46" y="52"/>
                        <a:pt x="46" y="52"/>
                      </a:cubicBezTo>
                      <a:cubicBezTo>
                        <a:pt x="46" y="52"/>
                        <a:pt x="34" y="47"/>
                        <a:pt x="20" y="29"/>
                      </a:cubicBezTo>
                      <a:cubicBezTo>
                        <a:pt x="4" y="10"/>
                        <a:pt x="3" y="0"/>
                        <a:pt x="3" y="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dirty="0">
                    <a:latin typeface="Open Sans" panose="020B0606030504020204" pitchFamily="34" charset="0"/>
                  </a:endParaRPr>
                </a:p>
              </p:txBody>
            </p:sp>
          </p:grpSp>
          <p:sp>
            <p:nvSpPr>
              <p:cNvPr id="47" name="Freeform 31"/>
              <p:cNvSpPr>
                <a:spLocks noEditPoints="1"/>
              </p:cNvSpPr>
              <p:nvPr/>
            </p:nvSpPr>
            <p:spPr bwMode="gray">
              <a:xfrm>
                <a:off x="5404645" y="4594226"/>
                <a:ext cx="452437" cy="1350963"/>
              </a:xfrm>
              <a:custGeom>
                <a:avLst/>
                <a:gdLst>
                  <a:gd name="T0" fmla="*/ 2147483647 w 571"/>
                  <a:gd name="T1" fmla="*/ 2147483647 h 1750"/>
                  <a:gd name="T2" fmla="*/ 2147483647 w 571"/>
                  <a:gd name="T3" fmla="*/ 2147483647 h 1750"/>
                  <a:gd name="T4" fmla="*/ 2147483647 w 571"/>
                  <a:gd name="T5" fmla="*/ 2147483647 h 1750"/>
                  <a:gd name="T6" fmla="*/ 2147483647 w 571"/>
                  <a:gd name="T7" fmla="*/ 2147483647 h 1750"/>
                  <a:gd name="T8" fmla="*/ 2147483647 w 571"/>
                  <a:gd name="T9" fmla="*/ 2147483647 h 1750"/>
                  <a:gd name="T10" fmla="*/ 2147483647 w 571"/>
                  <a:gd name="T11" fmla="*/ 2147483647 h 1750"/>
                  <a:gd name="T12" fmla="*/ 2147483647 w 571"/>
                  <a:gd name="T13" fmla="*/ 2147483647 h 1750"/>
                  <a:gd name="T14" fmla="*/ 2147483647 w 571"/>
                  <a:gd name="T15" fmla="*/ 2147483647 h 1750"/>
                  <a:gd name="T16" fmla="*/ 2147483647 w 571"/>
                  <a:gd name="T17" fmla="*/ 2147483647 h 1750"/>
                  <a:gd name="T18" fmla="*/ 2147483647 w 571"/>
                  <a:gd name="T19" fmla="*/ 2147483647 h 1750"/>
                  <a:gd name="T20" fmla="*/ 2147483647 w 571"/>
                  <a:gd name="T21" fmla="*/ 2147483647 h 1750"/>
                  <a:gd name="T22" fmla="*/ 2147483647 w 571"/>
                  <a:gd name="T23" fmla="*/ 2147483647 h 1750"/>
                  <a:gd name="T24" fmla="*/ 2147483647 w 571"/>
                  <a:gd name="T25" fmla="*/ 2147483647 h 1750"/>
                  <a:gd name="T26" fmla="*/ 2147483647 w 571"/>
                  <a:gd name="T27" fmla="*/ 2147483647 h 1750"/>
                  <a:gd name="T28" fmla="*/ 2147483647 w 571"/>
                  <a:gd name="T29" fmla="*/ 2147483647 h 1750"/>
                  <a:gd name="T30" fmla="*/ 2147483647 w 571"/>
                  <a:gd name="T31" fmla="*/ 2147483647 h 1750"/>
                  <a:gd name="T32" fmla="*/ 2147483647 w 571"/>
                  <a:gd name="T33" fmla="*/ 2147483647 h 1750"/>
                  <a:gd name="T34" fmla="*/ 2147483647 w 571"/>
                  <a:gd name="T35" fmla="*/ 2147483647 h 1750"/>
                  <a:gd name="T36" fmla="*/ 2147483647 w 571"/>
                  <a:gd name="T37" fmla="*/ 2147483647 h 1750"/>
                  <a:gd name="T38" fmla="*/ 2147483647 w 571"/>
                  <a:gd name="T39" fmla="*/ 2147483647 h 1750"/>
                  <a:gd name="T40" fmla="*/ 2147483647 w 571"/>
                  <a:gd name="T41" fmla="*/ 2147483647 h 1750"/>
                  <a:gd name="T42" fmla="*/ 2147483647 w 571"/>
                  <a:gd name="T43" fmla="*/ 2147483647 h 1750"/>
                  <a:gd name="T44" fmla="*/ 2147483647 w 571"/>
                  <a:gd name="T45" fmla="*/ 2147483647 h 1750"/>
                  <a:gd name="T46" fmla="*/ 2147483647 w 571"/>
                  <a:gd name="T47" fmla="*/ 2147483647 h 1750"/>
                  <a:gd name="T48" fmla="*/ 2147483647 w 571"/>
                  <a:gd name="T49" fmla="*/ 2147483647 h 1750"/>
                  <a:gd name="T50" fmla="*/ 2147483647 w 571"/>
                  <a:gd name="T51" fmla="*/ 2147483647 h 1750"/>
                  <a:gd name="T52" fmla="*/ 2147483647 w 571"/>
                  <a:gd name="T53" fmla="*/ 2147483647 h 1750"/>
                  <a:gd name="T54" fmla="*/ 2147483647 w 571"/>
                  <a:gd name="T55" fmla="*/ 2147483647 h 1750"/>
                  <a:gd name="T56" fmla="*/ 2147483647 w 571"/>
                  <a:gd name="T57" fmla="*/ 2147483647 h 1750"/>
                  <a:gd name="T58" fmla="*/ 2147483647 w 571"/>
                  <a:gd name="T59" fmla="*/ 2147483647 h 1750"/>
                  <a:gd name="T60" fmla="*/ 2147483647 w 571"/>
                  <a:gd name="T61" fmla="*/ 2147483647 h 1750"/>
                  <a:gd name="T62" fmla="*/ 2147483647 w 571"/>
                  <a:gd name="T63" fmla="*/ 2147483647 h 1750"/>
                  <a:gd name="T64" fmla="*/ 2147483647 w 571"/>
                  <a:gd name="T65" fmla="*/ 2147483647 h 1750"/>
                  <a:gd name="T66" fmla="*/ 2147483647 w 571"/>
                  <a:gd name="T67" fmla="*/ 2147483647 h 1750"/>
                  <a:gd name="T68" fmla="*/ 2147483647 w 571"/>
                  <a:gd name="T69" fmla="*/ 2147483647 h 1750"/>
                  <a:gd name="T70" fmla="*/ 2147483647 w 571"/>
                  <a:gd name="T71" fmla="*/ 2147483647 h 1750"/>
                  <a:gd name="T72" fmla="*/ 2147483647 w 571"/>
                  <a:gd name="T73" fmla="*/ 2147483647 h 1750"/>
                  <a:gd name="T74" fmla="*/ 2147483647 w 571"/>
                  <a:gd name="T75" fmla="*/ 2147483647 h 1750"/>
                  <a:gd name="T76" fmla="*/ 2147483647 w 571"/>
                  <a:gd name="T77" fmla="*/ 2147483647 h 1750"/>
                  <a:gd name="T78" fmla="*/ 2147483647 w 571"/>
                  <a:gd name="T79" fmla="*/ 2147483647 h 1750"/>
                  <a:gd name="T80" fmla="*/ 2147483647 w 571"/>
                  <a:gd name="T81" fmla="*/ 2147483647 h 1750"/>
                  <a:gd name="T82" fmla="*/ 2147483647 w 571"/>
                  <a:gd name="T83" fmla="*/ 2147483647 h 1750"/>
                  <a:gd name="T84" fmla="*/ 2147483647 w 571"/>
                  <a:gd name="T85" fmla="*/ 2147483647 h 1750"/>
                  <a:gd name="T86" fmla="*/ 2147483647 w 571"/>
                  <a:gd name="T87" fmla="*/ 2147483647 h 1750"/>
                  <a:gd name="T88" fmla="*/ 2147483647 w 571"/>
                  <a:gd name="T89" fmla="*/ 2147483647 h 1750"/>
                  <a:gd name="T90" fmla="*/ 2147483647 w 571"/>
                  <a:gd name="T91" fmla="*/ 2147483647 h 1750"/>
                  <a:gd name="T92" fmla="*/ 2147483647 w 571"/>
                  <a:gd name="T93" fmla="*/ 2147483647 h 1750"/>
                  <a:gd name="T94" fmla="*/ 2147483647 w 571"/>
                  <a:gd name="T95" fmla="*/ 2147483647 h 1750"/>
                  <a:gd name="T96" fmla="*/ 2147483647 w 571"/>
                  <a:gd name="T97" fmla="*/ 2147483647 h 17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1"/>
                  <a:gd name="T148" fmla="*/ 0 h 1750"/>
                  <a:gd name="T149" fmla="*/ 571 w 571"/>
                  <a:gd name="T150" fmla="*/ 1750 h 17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1" h="1750">
                    <a:moveTo>
                      <a:pt x="3" y="615"/>
                    </a:moveTo>
                    <a:cubicBezTo>
                      <a:pt x="7" y="620"/>
                      <a:pt x="11" y="624"/>
                      <a:pt x="11" y="624"/>
                    </a:cubicBezTo>
                    <a:cubicBezTo>
                      <a:pt x="11" y="624"/>
                      <a:pt x="19" y="646"/>
                      <a:pt x="29" y="655"/>
                    </a:cubicBezTo>
                    <a:cubicBezTo>
                      <a:pt x="39" y="664"/>
                      <a:pt x="50" y="665"/>
                      <a:pt x="58" y="672"/>
                    </a:cubicBezTo>
                    <a:cubicBezTo>
                      <a:pt x="66" y="680"/>
                      <a:pt x="92" y="691"/>
                      <a:pt x="96" y="692"/>
                    </a:cubicBezTo>
                    <a:cubicBezTo>
                      <a:pt x="100" y="694"/>
                      <a:pt x="108" y="695"/>
                      <a:pt x="111" y="697"/>
                    </a:cubicBezTo>
                    <a:cubicBezTo>
                      <a:pt x="115" y="699"/>
                      <a:pt x="119" y="704"/>
                      <a:pt x="119" y="704"/>
                    </a:cubicBezTo>
                    <a:cubicBezTo>
                      <a:pt x="119" y="704"/>
                      <a:pt x="116" y="724"/>
                      <a:pt x="116" y="738"/>
                    </a:cubicBezTo>
                    <a:cubicBezTo>
                      <a:pt x="117" y="752"/>
                      <a:pt x="119" y="779"/>
                      <a:pt x="119" y="779"/>
                    </a:cubicBezTo>
                    <a:cubicBezTo>
                      <a:pt x="119" y="779"/>
                      <a:pt x="111" y="801"/>
                      <a:pt x="112" y="807"/>
                    </a:cubicBezTo>
                    <a:cubicBezTo>
                      <a:pt x="114" y="813"/>
                      <a:pt x="118" y="814"/>
                      <a:pt x="118" y="814"/>
                    </a:cubicBezTo>
                    <a:cubicBezTo>
                      <a:pt x="118" y="814"/>
                      <a:pt x="121" y="848"/>
                      <a:pt x="123" y="859"/>
                    </a:cubicBezTo>
                    <a:cubicBezTo>
                      <a:pt x="126" y="870"/>
                      <a:pt x="128" y="887"/>
                      <a:pt x="127" y="897"/>
                    </a:cubicBezTo>
                    <a:cubicBezTo>
                      <a:pt x="126" y="907"/>
                      <a:pt x="132" y="929"/>
                      <a:pt x="131" y="937"/>
                    </a:cubicBezTo>
                    <a:cubicBezTo>
                      <a:pt x="130" y="944"/>
                      <a:pt x="130" y="975"/>
                      <a:pt x="131" y="982"/>
                    </a:cubicBezTo>
                    <a:cubicBezTo>
                      <a:pt x="132" y="1007"/>
                      <a:pt x="152" y="1015"/>
                      <a:pt x="152" y="1015"/>
                    </a:cubicBezTo>
                    <a:cubicBezTo>
                      <a:pt x="152" y="1015"/>
                      <a:pt x="155" y="1069"/>
                      <a:pt x="157" y="1104"/>
                    </a:cubicBezTo>
                    <a:cubicBezTo>
                      <a:pt x="159" y="1138"/>
                      <a:pt x="163" y="1215"/>
                      <a:pt x="162" y="1232"/>
                    </a:cubicBezTo>
                    <a:cubicBezTo>
                      <a:pt x="161" y="1250"/>
                      <a:pt x="157" y="1303"/>
                      <a:pt x="159" y="1338"/>
                    </a:cubicBezTo>
                    <a:cubicBezTo>
                      <a:pt x="161" y="1373"/>
                      <a:pt x="166" y="1452"/>
                      <a:pt x="166" y="1452"/>
                    </a:cubicBezTo>
                    <a:cubicBezTo>
                      <a:pt x="160" y="1456"/>
                      <a:pt x="160" y="1456"/>
                      <a:pt x="160" y="1456"/>
                    </a:cubicBezTo>
                    <a:cubicBezTo>
                      <a:pt x="159" y="1460"/>
                      <a:pt x="159" y="1460"/>
                      <a:pt x="159" y="1460"/>
                    </a:cubicBezTo>
                    <a:cubicBezTo>
                      <a:pt x="159" y="1460"/>
                      <a:pt x="154" y="1458"/>
                      <a:pt x="146" y="1458"/>
                    </a:cubicBezTo>
                    <a:cubicBezTo>
                      <a:pt x="138" y="1459"/>
                      <a:pt x="132" y="1461"/>
                      <a:pt x="132" y="1461"/>
                    </a:cubicBezTo>
                    <a:cubicBezTo>
                      <a:pt x="132" y="1461"/>
                      <a:pt x="126" y="1458"/>
                      <a:pt x="120" y="1460"/>
                    </a:cubicBezTo>
                    <a:cubicBezTo>
                      <a:pt x="114" y="1462"/>
                      <a:pt x="104" y="1464"/>
                      <a:pt x="104" y="1464"/>
                    </a:cubicBezTo>
                    <a:cubicBezTo>
                      <a:pt x="104" y="1464"/>
                      <a:pt x="96" y="1469"/>
                      <a:pt x="96" y="1489"/>
                    </a:cubicBezTo>
                    <a:cubicBezTo>
                      <a:pt x="96" y="1508"/>
                      <a:pt x="103" y="1525"/>
                      <a:pt x="106" y="1536"/>
                    </a:cubicBezTo>
                    <a:cubicBezTo>
                      <a:pt x="110" y="1547"/>
                      <a:pt x="115" y="1556"/>
                      <a:pt x="115" y="1556"/>
                    </a:cubicBezTo>
                    <a:cubicBezTo>
                      <a:pt x="133" y="1553"/>
                      <a:pt x="133" y="1553"/>
                      <a:pt x="133" y="1553"/>
                    </a:cubicBezTo>
                    <a:cubicBezTo>
                      <a:pt x="133" y="1553"/>
                      <a:pt x="139" y="1569"/>
                      <a:pt x="136" y="1583"/>
                    </a:cubicBezTo>
                    <a:cubicBezTo>
                      <a:pt x="134" y="1597"/>
                      <a:pt x="131" y="1626"/>
                      <a:pt x="136" y="1649"/>
                    </a:cubicBezTo>
                    <a:cubicBezTo>
                      <a:pt x="140" y="1671"/>
                      <a:pt x="153" y="1703"/>
                      <a:pt x="165" y="1717"/>
                    </a:cubicBezTo>
                    <a:cubicBezTo>
                      <a:pt x="178" y="1732"/>
                      <a:pt x="185" y="1750"/>
                      <a:pt x="190" y="1749"/>
                    </a:cubicBezTo>
                    <a:cubicBezTo>
                      <a:pt x="194" y="1749"/>
                      <a:pt x="201" y="1744"/>
                      <a:pt x="201" y="1742"/>
                    </a:cubicBezTo>
                    <a:cubicBezTo>
                      <a:pt x="200" y="1740"/>
                      <a:pt x="202" y="1735"/>
                      <a:pt x="202" y="1735"/>
                    </a:cubicBezTo>
                    <a:cubicBezTo>
                      <a:pt x="202" y="1735"/>
                      <a:pt x="216" y="1716"/>
                      <a:pt x="213" y="1702"/>
                    </a:cubicBezTo>
                    <a:cubicBezTo>
                      <a:pt x="209" y="1688"/>
                      <a:pt x="201" y="1666"/>
                      <a:pt x="201" y="1661"/>
                    </a:cubicBezTo>
                    <a:cubicBezTo>
                      <a:pt x="202" y="1656"/>
                      <a:pt x="201" y="1650"/>
                      <a:pt x="201" y="1650"/>
                    </a:cubicBezTo>
                    <a:cubicBezTo>
                      <a:pt x="199" y="1641"/>
                      <a:pt x="199" y="1641"/>
                      <a:pt x="199" y="1641"/>
                    </a:cubicBezTo>
                    <a:cubicBezTo>
                      <a:pt x="199" y="1641"/>
                      <a:pt x="203" y="1632"/>
                      <a:pt x="208" y="1626"/>
                    </a:cubicBezTo>
                    <a:cubicBezTo>
                      <a:pt x="212" y="1620"/>
                      <a:pt x="216" y="1617"/>
                      <a:pt x="216" y="1617"/>
                    </a:cubicBezTo>
                    <a:cubicBezTo>
                      <a:pt x="217" y="1617"/>
                      <a:pt x="217" y="1617"/>
                      <a:pt x="217" y="1617"/>
                    </a:cubicBezTo>
                    <a:cubicBezTo>
                      <a:pt x="217" y="1617"/>
                      <a:pt x="219" y="1624"/>
                      <a:pt x="216" y="1635"/>
                    </a:cubicBezTo>
                    <a:cubicBezTo>
                      <a:pt x="213" y="1646"/>
                      <a:pt x="210" y="1651"/>
                      <a:pt x="210" y="1651"/>
                    </a:cubicBezTo>
                    <a:cubicBezTo>
                      <a:pt x="213" y="1655"/>
                      <a:pt x="213" y="1655"/>
                      <a:pt x="213" y="1655"/>
                    </a:cubicBezTo>
                    <a:cubicBezTo>
                      <a:pt x="213" y="1655"/>
                      <a:pt x="220" y="1641"/>
                      <a:pt x="221" y="1632"/>
                    </a:cubicBezTo>
                    <a:cubicBezTo>
                      <a:pt x="221" y="1623"/>
                      <a:pt x="219" y="1616"/>
                      <a:pt x="220" y="1614"/>
                    </a:cubicBezTo>
                    <a:cubicBezTo>
                      <a:pt x="221" y="1612"/>
                      <a:pt x="221" y="1606"/>
                      <a:pt x="221" y="1606"/>
                    </a:cubicBezTo>
                    <a:cubicBezTo>
                      <a:pt x="224" y="1603"/>
                      <a:pt x="224" y="1603"/>
                      <a:pt x="224" y="1603"/>
                    </a:cubicBezTo>
                    <a:cubicBezTo>
                      <a:pt x="224" y="1603"/>
                      <a:pt x="226" y="1605"/>
                      <a:pt x="231" y="1608"/>
                    </a:cubicBezTo>
                    <a:cubicBezTo>
                      <a:pt x="237" y="1611"/>
                      <a:pt x="251" y="1593"/>
                      <a:pt x="254" y="1598"/>
                    </a:cubicBezTo>
                    <a:cubicBezTo>
                      <a:pt x="256" y="1602"/>
                      <a:pt x="252" y="1608"/>
                      <a:pt x="257" y="1613"/>
                    </a:cubicBezTo>
                    <a:cubicBezTo>
                      <a:pt x="262" y="1619"/>
                      <a:pt x="266" y="1628"/>
                      <a:pt x="266" y="1628"/>
                    </a:cubicBezTo>
                    <a:cubicBezTo>
                      <a:pt x="271" y="1628"/>
                      <a:pt x="271" y="1628"/>
                      <a:pt x="271" y="1628"/>
                    </a:cubicBezTo>
                    <a:cubicBezTo>
                      <a:pt x="271" y="1628"/>
                      <a:pt x="269" y="1644"/>
                      <a:pt x="269" y="1650"/>
                    </a:cubicBezTo>
                    <a:cubicBezTo>
                      <a:pt x="269" y="1657"/>
                      <a:pt x="270" y="1664"/>
                      <a:pt x="270" y="1664"/>
                    </a:cubicBezTo>
                    <a:cubicBezTo>
                      <a:pt x="270" y="1664"/>
                      <a:pt x="264" y="1673"/>
                      <a:pt x="264" y="1681"/>
                    </a:cubicBezTo>
                    <a:cubicBezTo>
                      <a:pt x="263" y="1688"/>
                      <a:pt x="276" y="1704"/>
                      <a:pt x="288" y="1711"/>
                    </a:cubicBezTo>
                    <a:cubicBezTo>
                      <a:pt x="300" y="1718"/>
                      <a:pt x="321" y="1730"/>
                      <a:pt x="328" y="1731"/>
                    </a:cubicBezTo>
                    <a:cubicBezTo>
                      <a:pt x="335" y="1731"/>
                      <a:pt x="373" y="1730"/>
                      <a:pt x="377" y="1727"/>
                    </a:cubicBezTo>
                    <a:cubicBezTo>
                      <a:pt x="381" y="1724"/>
                      <a:pt x="383" y="1706"/>
                      <a:pt x="383" y="1701"/>
                    </a:cubicBezTo>
                    <a:cubicBezTo>
                      <a:pt x="383" y="1696"/>
                      <a:pt x="378" y="1690"/>
                      <a:pt x="378" y="1690"/>
                    </a:cubicBezTo>
                    <a:cubicBezTo>
                      <a:pt x="378" y="1690"/>
                      <a:pt x="378" y="1667"/>
                      <a:pt x="373" y="1659"/>
                    </a:cubicBezTo>
                    <a:cubicBezTo>
                      <a:pt x="368" y="1651"/>
                      <a:pt x="363" y="1640"/>
                      <a:pt x="363" y="1640"/>
                    </a:cubicBezTo>
                    <a:cubicBezTo>
                      <a:pt x="363" y="1640"/>
                      <a:pt x="363" y="1631"/>
                      <a:pt x="362" y="1627"/>
                    </a:cubicBezTo>
                    <a:cubicBezTo>
                      <a:pt x="360" y="1622"/>
                      <a:pt x="358" y="1613"/>
                      <a:pt x="358" y="1613"/>
                    </a:cubicBezTo>
                    <a:cubicBezTo>
                      <a:pt x="358" y="1613"/>
                      <a:pt x="369" y="1599"/>
                      <a:pt x="370" y="1589"/>
                    </a:cubicBezTo>
                    <a:cubicBezTo>
                      <a:pt x="370" y="1579"/>
                      <a:pt x="370" y="1570"/>
                      <a:pt x="370" y="1570"/>
                    </a:cubicBezTo>
                    <a:cubicBezTo>
                      <a:pt x="370" y="1570"/>
                      <a:pt x="378" y="1549"/>
                      <a:pt x="369" y="1541"/>
                    </a:cubicBezTo>
                    <a:cubicBezTo>
                      <a:pt x="361" y="1533"/>
                      <a:pt x="349" y="1520"/>
                      <a:pt x="349" y="1520"/>
                    </a:cubicBezTo>
                    <a:cubicBezTo>
                      <a:pt x="349" y="1520"/>
                      <a:pt x="361" y="1509"/>
                      <a:pt x="360" y="1494"/>
                    </a:cubicBezTo>
                    <a:cubicBezTo>
                      <a:pt x="359" y="1480"/>
                      <a:pt x="358" y="1477"/>
                      <a:pt x="358" y="1477"/>
                    </a:cubicBezTo>
                    <a:cubicBezTo>
                      <a:pt x="358" y="1477"/>
                      <a:pt x="408" y="1422"/>
                      <a:pt x="422" y="1405"/>
                    </a:cubicBezTo>
                    <a:cubicBezTo>
                      <a:pt x="437" y="1388"/>
                      <a:pt x="477" y="1337"/>
                      <a:pt x="477" y="1337"/>
                    </a:cubicBezTo>
                    <a:cubicBezTo>
                      <a:pt x="477" y="1337"/>
                      <a:pt x="512" y="1308"/>
                      <a:pt x="524" y="1285"/>
                    </a:cubicBezTo>
                    <a:cubicBezTo>
                      <a:pt x="536" y="1263"/>
                      <a:pt x="545" y="1247"/>
                      <a:pt x="544" y="1234"/>
                    </a:cubicBezTo>
                    <a:cubicBezTo>
                      <a:pt x="544" y="1222"/>
                      <a:pt x="542" y="1209"/>
                      <a:pt x="542" y="1209"/>
                    </a:cubicBezTo>
                    <a:cubicBezTo>
                      <a:pt x="542" y="1209"/>
                      <a:pt x="548" y="1177"/>
                      <a:pt x="547" y="1166"/>
                    </a:cubicBezTo>
                    <a:cubicBezTo>
                      <a:pt x="546" y="1154"/>
                      <a:pt x="543" y="1122"/>
                      <a:pt x="542" y="1109"/>
                    </a:cubicBezTo>
                    <a:cubicBezTo>
                      <a:pt x="541" y="1095"/>
                      <a:pt x="541" y="1043"/>
                      <a:pt x="541" y="1033"/>
                    </a:cubicBezTo>
                    <a:cubicBezTo>
                      <a:pt x="541" y="1023"/>
                      <a:pt x="535" y="1010"/>
                      <a:pt x="537" y="1004"/>
                    </a:cubicBezTo>
                    <a:cubicBezTo>
                      <a:pt x="539" y="999"/>
                      <a:pt x="539" y="987"/>
                      <a:pt x="537" y="983"/>
                    </a:cubicBezTo>
                    <a:cubicBezTo>
                      <a:pt x="535" y="979"/>
                      <a:pt x="530" y="975"/>
                      <a:pt x="530" y="975"/>
                    </a:cubicBezTo>
                    <a:cubicBezTo>
                      <a:pt x="529" y="962"/>
                      <a:pt x="529" y="962"/>
                      <a:pt x="529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6" y="903"/>
                      <a:pt x="536" y="903"/>
                      <a:pt x="536" y="903"/>
                    </a:cubicBezTo>
                    <a:cubicBezTo>
                      <a:pt x="536" y="903"/>
                      <a:pt x="571" y="899"/>
                      <a:pt x="569" y="882"/>
                    </a:cubicBezTo>
                    <a:cubicBezTo>
                      <a:pt x="566" y="866"/>
                      <a:pt x="560" y="824"/>
                      <a:pt x="559" y="817"/>
                    </a:cubicBezTo>
                    <a:cubicBezTo>
                      <a:pt x="558" y="810"/>
                      <a:pt x="542" y="776"/>
                      <a:pt x="539" y="769"/>
                    </a:cubicBezTo>
                    <a:cubicBezTo>
                      <a:pt x="537" y="762"/>
                      <a:pt x="533" y="750"/>
                      <a:pt x="533" y="750"/>
                    </a:cubicBezTo>
                    <a:cubicBezTo>
                      <a:pt x="533" y="750"/>
                      <a:pt x="545" y="741"/>
                      <a:pt x="544" y="728"/>
                    </a:cubicBezTo>
                    <a:cubicBezTo>
                      <a:pt x="544" y="715"/>
                      <a:pt x="539" y="707"/>
                      <a:pt x="539" y="699"/>
                    </a:cubicBezTo>
                    <a:cubicBezTo>
                      <a:pt x="539" y="691"/>
                      <a:pt x="537" y="679"/>
                      <a:pt x="544" y="671"/>
                    </a:cubicBezTo>
                    <a:cubicBezTo>
                      <a:pt x="550" y="663"/>
                      <a:pt x="554" y="641"/>
                      <a:pt x="554" y="632"/>
                    </a:cubicBezTo>
                    <a:cubicBezTo>
                      <a:pt x="553" y="623"/>
                      <a:pt x="548" y="619"/>
                      <a:pt x="551" y="613"/>
                    </a:cubicBezTo>
                    <a:cubicBezTo>
                      <a:pt x="553" y="607"/>
                      <a:pt x="552" y="597"/>
                      <a:pt x="547" y="593"/>
                    </a:cubicBezTo>
                    <a:cubicBezTo>
                      <a:pt x="543" y="588"/>
                      <a:pt x="537" y="583"/>
                      <a:pt x="537" y="580"/>
                    </a:cubicBezTo>
                    <a:cubicBezTo>
                      <a:pt x="537" y="577"/>
                      <a:pt x="543" y="566"/>
                      <a:pt x="538" y="557"/>
                    </a:cubicBezTo>
                    <a:cubicBezTo>
                      <a:pt x="533" y="548"/>
                      <a:pt x="529" y="540"/>
                      <a:pt x="530" y="536"/>
                    </a:cubicBezTo>
                    <a:cubicBezTo>
                      <a:pt x="532" y="531"/>
                      <a:pt x="533" y="503"/>
                      <a:pt x="531" y="475"/>
                    </a:cubicBezTo>
                    <a:cubicBezTo>
                      <a:pt x="529" y="447"/>
                      <a:pt x="523" y="423"/>
                      <a:pt x="523" y="416"/>
                    </a:cubicBezTo>
                    <a:cubicBezTo>
                      <a:pt x="524" y="410"/>
                      <a:pt x="520" y="392"/>
                      <a:pt x="519" y="386"/>
                    </a:cubicBezTo>
                    <a:cubicBezTo>
                      <a:pt x="518" y="380"/>
                      <a:pt x="516" y="330"/>
                      <a:pt x="510" y="318"/>
                    </a:cubicBezTo>
                    <a:cubicBezTo>
                      <a:pt x="504" y="306"/>
                      <a:pt x="497" y="299"/>
                      <a:pt x="486" y="297"/>
                    </a:cubicBezTo>
                    <a:cubicBezTo>
                      <a:pt x="475" y="296"/>
                      <a:pt x="456" y="288"/>
                      <a:pt x="441" y="284"/>
                    </a:cubicBezTo>
                    <a:cubicBezTo>
                      <a:pt x="426" y="279"/>
                      <a:pt x="405" y="267"/>
                      <a:pt x="396" y="265"/>
                    </a:cubicBezTo>
                    <a:cubicBezTo>
                      <a:pt x="386" y="262"/>
                      <a:pt x="373" y="260"/>
                      <a:pt x="373" y="260"/>
                    </a:cubicBezTo>
                    <a:cubicBezTo>
                      <a:pt x="372" y="252"/>
                      <a:pt x="372" y="252"/>
                      <a:pt x="372" y="252"/>
                    </a:cubicBezTo>
                    <a:cubicBezTo>
                      <a:pt x="372" y="252"/>
                      <a:pt x="373" y="244"/>
                      <a:pt x="374" y="240"/>
                    </a:cubicBezTo>
                    <a:cubicBezTo>
                      <a:pt x="375" y="236"/>
                      <a:pt x="377" y="232"/>
                      <a:pt x="377" y="232"/>
                    </a:cubicBezTo>
                    <a:cubicBezTo>
                      <a:pt x="377" y="232"/>
                      <a:pt x="389" y="216"/>
                      <a:pt x="394" y="202"/>
                    </a:cubicBezTo>
                    <a:cubicBezTo>
                      <a:pt x="400" y="189"/>
                      <a:pt x="400" y="181"/>
                      <a:pt x="400" y="181"/>
                    </a:cubicBezTo>
                    <a:cubicBezTo>
                      <a:pt x="400" y="181"/>
                      <a:pt x="410" y="172"/>
                      <a:pt x="411" y="164"/>
                    </a:cubicBezTo>
                    <a:cubicBezTo>
                      <a:pt x="411" y="157"/>
                      <a:pt x="411" y="149"/>
                      <a:pt x="412" y="144"/>
                    </a:cubicBezTo>
                    <a:cubicBezTo>
                      <a:pt x="413" y="139"/>
                      <a:pt x="412" y="134"/>
                      <a:pt x="413" y="132"/>
                    </a:cubicBezTo>
                    <a:cubicBezTo>
                      <a:pt x="413" y="131"/>
                      <a:pt x="412" y="128"/>
                      <a:pt x="412" y="128"/>
                    </a:cubicBezTo>
                    <a:cubicBezTo>
                      <a:pt x="412" y="128"/>
                      <a:pt x="422" y="112"/>
                      <a:pt x="422" y="108"/>
                    </a:cubicBezTo>
                    <a:cubicBezTo>
                      <a:pt x="421" y="105"/>
                      <a:pt x="423" y="100"/>
                      <a:pt x="424" y="97"/>
                    </a:cubicBezTo>
                    <a:cubicBezTo>
                      <a:pt x="426" y="94"/>
                      <a:pt x="424" y="85"/>
                      <a:pt x="424" y="80"/>
                    </a:cubicBezTo>
                    <a:cubicBezTo>
                      <a:pt x="424" y="75"/>
                      <a:pt x="426" y="71"/>
                      <a:pt x="425" y="69"/>
                    </a:cubicBezTo>
                    <a:cubicBezTo>
                      <a:pt x="423" y="67"/>
                      <a:pt x="419" y="61"/>
                      <a:pt x="418" y="58"/>
                    </a:cubicBezTo>
                    <a:cubicBezTo>
                      <a:pt x="417" y="54"/>
                      <a:pt x="418" y="51"/>
                      <a:pt x="417" y="50"/>
                    </a:cubicBezTo>
                    <a:cubicBezTo>
                      <a:pt x="415" y="48"/>
                      <a:pt x="412" y="45"/>
                      <a:pt x="411" y="44"/>
                    </a:cubicBezTo>
                    <a:cubicBezTo>
                      <a:pt x="410" y="42"/>
                      <a:pt x="408" y="36"/>
                      <a:pt x="408" y="35"/>
                    </a:cubicBezTo>
                    <a:cubicBezTo>
                      <a:pt x="407" y="33"/>
                      <a:pt x="401" y="29"/>
                      <a:pt x="401" y="29"/>
                    </a:cubicBezTo>
                    <a:cubicBezTo>
                      <a:pt x="401" y="29"/>
                      <a:pt x="395" y="26"/>
                      <a:pt x="393" y="22"/>
                    </a:cubicBezTo>
                    <a:cubicBezTo>
                      <a:pt x="390" y="18"/>
                      <a:pt x="389" y="17"/>
                      <a:pt x="387" y="17"/>
                    </a:cubicBezTo>
                    <a:cubicBezTo>
                      <a:pt x="385" y="17"/>
                      <a:pt x="380" y="14"/>
                      <a:pt x="378" y="12"/>
                    </a:cubicBezTo>
                    <a:cubicBezTo>
                      <a:pt x="376" y="10"/>
                      <a:pt x="376" y="8"/>
                      <a:pt x="375" y="9"/>
                    </a:cubicBezTo>
                    <a:cubicBezTo>
                      <a:pt x="373" y="9"/>
                      <a:pt x="369" y="6"/>
                      <a:pt x="366" y="6"/>
                    </a:cubicBezTo>
                    <a:cubicBezTo>
                      <a:pt x="364" y="6"/>
                      <a:pt x="361" y="8"/>
                      <a:pt x="358" y="6"/>
                    </a:cubicBezTo>
                    <a:cubicBezTo>
                      <a:pt x="356" y="4"/>
                      <a:pt x="354" y="5"/>
                      <a:pt x="352" y="6"/>
                    </a:cubicBezTo>
                    <a:cubicBezTo>
                      <a:pt x="349" y="6"/>
                      <a:pt x="347" y="2"/>
                      <a:pt x="344" y="2"/>
                    </a:cubicBezTo>
                    <a:cubicBezTo>
                      <a:pt x="342" y="2"/>
                      <a:pt x="334" y="0"/>
                      <a:pt x="328" y="2"/>
                    </a:cubicBezTo>
                    <a:cubicBezTo>
                      <a:pt x="322" y="4"/>
                      <a:pt x="306" y="2"/>
                      <a:pt x="305" y="2"/>
                    </a:cubicBezTo>
                    <a:cubicBezTo>
                      <a:pt x="304" y="2"/>
                      <a:pt x="304" y="5"/>
                      <a:pt x="300" y="4"/>
                    </a:cubicBezTo>
                    <a:cubicBezTo>
                      <a:pt x="296" y="4"/>
                      <a:pt x="294" y="5"/>
                      <a:pt x="293" y="6"/>
                    </a:cubicBezTo>
                    <a:cubicBezTo>
                      <a:pt x="293" y="8"/>
                      <a:pt x="292" y="8"/>
                      <a:pt x="289" y="9"/>
                    </a:cubicBezTo>
                    <a:cubicBezTo>
                      <a:pt x="287" y="10"/>
                      <a:pt x="283" y="11"/>
                      <a:pt x="283" y="12"/>
                    </a:cubicBezTo>
                    <a:cubicBezTo>
                      <a:pt x="282" y="14"/>
                      <a:pt x="279" y="17"/>
                      <a:pt x="278" y="17"/>
                    </a:cubicBezTo>
                    <a:cubicBezTo>
                      <a:pt x="277" y="17"/>
                      <a:pt x="273" y="17"/>
                      <a:pt x="272" y="19"/>
                    </a:cubicBezTo>
                    <a:cubicBezTo>
                      <a:pt x="270" y="21"/>
                      <a:pt x="268" y="23"/>
                      <a:pt x="267" y="24"/>
                    </a:cubicBezTo>
                    <a:cubicBezTo>
                      <a:pt x="266" y="26"/>
                      <a:pt x="261" y="29"/>
                      <a:pt x="259" y="29"/>
                    </a:cubicBezTo>
                    <a:cubicBezTo>
                      <a:pt x="258" y="30"/>
                      <a:pt x="258" y="33"/>
                      <a:pt x="258" y="35"/>
                    </a:cubicBezTo>
                    <a:cubicBezTo>
                      <a:pt x="258" y="37"/>
                      <a:pt x="256" y="40"/>
                      <a:pt x="256" y="40"/>
                    </a:cubicBezTo>
                    <a:cubicBezTo>
                      <a:pt x="256" y="40"/>
                      <a:pt x="252" y="44"/>
                      <a:pt x="251" y="46"/>
                    </a:cubicBezTo>
                    <a:cubicBezTo>
                      <a:pt x="250" y="49"/>
                      <a:pt x="247" y="54"/>
                      <a:pt x="247" y="55"/>
                    </a:cubicBezTo>
                    <a:cubicBezTo>
                      <a:pt x="247" y="56"/>
                      <a:pt x="246" y="58"/>
                      <a:pt x="245" y="60"/>
                    </a:cubicBezTo>
                    <a:cubicBezTo>
                      <a:pt x="243" y="62"/>
                      <a:pt x="242" y="69"/>
                      <a:pt x="242" y="69"/>
                    </a:cubicBezTo>
                    <a:cubicBezTo>
                      <a:pt x="242" y="69"/>
                      <a:pt x="244" y="70"/>
                      <a:pt x="245" y="72"/>
                    </a:cubicBezTo>
                    <a:cubicBezTo>
                      <a:pt x="245" y="74"/>
                      <a:pt x="244" y="77"/>
                      <a:pt x="244" y="79"/>
                    </a:cubicBezTo>
                    <a:cubicBezTo>
                      <a:pt x="243" y="81"/>
                      <a:pt x="242" y="86"/>
                      <a:pt x="241" y="88"/>
                    </a:cubicBezTo>
                    <a:cubicBezTo>
                      <a:pt x="241" y="90"/>
                      <a:pt x="243" y="91"/>
                      <a:pt x="243" y="93"/>
                    </a:cubicBezTo>
                    <a:cubicBezTo>
                      <a:pt x="243" y="94"/>
                      <a:pt x="243" y="99"/>
                      <a:pt x="243" y="101"/>
                    </a:cubicBezTo>
                    <a:cubicBezTo>
                      <a:pt x="242" y="104"/>
                      <a:pt x="241" y="107"/>
                      <a:pt x="241" y="109"/>
                    </a:cubicBezTo>
                    <a:cubicBezTo>
                      <a:pt x="240" y="110"/>
                      <a:pt x="241" y="112"/>
                      <a:pt x="241" y="112"/>
                    </a:cubicBezTo>
                    <a:cubicBezTo>
                      <a:pt x="241" y="112"/>
                      <a:pt x="234" y="112"/>
                      <a:pt x="233" y="124"/>
                    </a:cubicBezTo>
                    <a:cubicBezTo>
                      <a:pt x="232" y="135"/>
                      <a:pt x="233" y="154"/>
                      <a:pt x="238" y="161"/>
                    </a:cubicBezTo>
                    <a:cubicBezTo>
                      <a:pt x="242" y="167"/>
                      <a:pt x="248" y="173"/>
                      <a:pt x="250" y="174"/>
                    </a:cubicBezTo>
                    <a:cubicBezTo>
                      <a:pt x="252" y="176"/>
                      <a:pt x="256" y="178"/>
                      <a:pt x="256" y="178"/>
                    </a:cubicBezTo>
                    <a:cubicBezTo>
                      <a:pt x="256" y="178"/>
                      <a:pt x="256" y="196"/>
                      <a:pt x="255" y="201"/>
                    </a:cubicBezTo>
                    <a:cubicBezTo>
                      <a:pt x="255" y="207"/>
                      <a:pt x="254" y="217"/>
                      <a:pt x="254" y="217"/>
                    </a:cubicBezTo>
                    <a:cubicBezTo>
                      <a:pt x="254" y="217"/>
                      <a:pt x="251" y="217"/>
                      <a:pt x="248" y="221"/>
                    </a:cubicBezTo>
                    <a:cubicBezTo>
                      <a:pt x="245" y="225"/>
                      <a:pt x="240" y="237"/>
                      <a:pt x="235" y="243"/>
                    </a:cubicBezTo>
                    <a:cubicBezTo>
                      <a:pt x="231" y="249"/>
                      <a:pt x="227" y="252"/>
                      <a:pt x="227" y="252"/>
                    </a:cubicBezTo>
                    <a:cubicBezTo>
                      <a:pt x="221" y="256"/>
                      <a:pt x="221" y="256"/>
                      <a:pt x="221" y="256"/>
                    </a:cubicBezTo>
                    <a:cubicBezTo>
                      <a:pt x="221" y="256"/>
                      <a:pt x="203" y="267"/>
                      <a:pt x="197" y="268"/>
                    </a:cubicBezTo>
                    <a:cubicBezTo>
                      <a:pt x="190" y="269"/>
                      <a:pt x="159" y="279"/>
                      <a:pt x="148" y="286"/>
                    </a:cubicBezTo>
                    <a:cubicBezTo>
                      <a:pt x="137" y="292"/>
                      <a:pt x="111" y="303"/>
                      <a:pt x="104" y="307"/>
                    </a:cubicBezTo>
                    <a:cubicBezTo>
                      <a:pt x="97" y="312"/>
                      <a:pt x="80" y="317"/>
                      <a:pt x="77" y="319"/>
                    </a:cubicBezTo>
                    <a:cubicBezTo>
                      <a:pt x="74" y="322"/>
                      <a:pt x="70" y="326"/>
                      <a:pt x="70" y="326"/>
                    </a:cubicBezTo>
                    <a:cubicBezTo>
                      <a:pt x="70" y="326"/>
                      <a:pt x="56" y="339"/>
                      <a:pt x="52" y="353"/>
                    </a:cubicBezTo>
                    <a:cubicBezTo>
                      <a:pt x="47" y="368"/>
                      <a:pt x="44" y="389"/>
                      <a:pt x="43" y="398"/>
                    </a:cubicBezTo>
                    <a:cubicBezTo>
                      <a:pt x="43" y="407"/>
                      <a:pt x="44" y="410"/>
                      <a:pt x="42" y="412"/>
                    </a:cubicBezTo>
                    <a:cubicBezTo>
                      <a:pt x="41" y="414"/>
                      <a:pt x="35" y="437"/>
                      <a:pt x="34" y="459"/>
                    </a:cubicBezTo>
                    <a:cubicBezTo>
                      <a:pt x="32" y="482"/>
                      <a:pt x="26" y="526"/>
                      <a:pt x="24" y="532"/>
                    </a:cubicBezTo>
                    <a:cubicBezTo>
                      <a:pt x="24" y="532"/>
                      <a:pt x="17" y="554"/>
                      <a:pt x="13" y="559"/>
                    </a:cubicBezTo>
                    <a:cubicBezTo>
                      <a:pt x="9" y="564"/>
                      <a:pt x="3" y="571"/>
                      <a:pt x="3" y="577"/>
                    </a:cubicBezTo>
                    <a:cubicBezTo>
                      <a:pt x="2" y="583"/>
                      <a:pt x="4" y="586"/>
                      <a:pt x="3" y="594"/>
                    </a:cubicBezTo>
                    <a:cubicBezTo>
                      <a:pt x="1" y="601"/>
                      <a:pt x="0" y="610"/>
                      <a:pt x="3" y="615"/>
                    </a:cubicBezTo>
                    <a:close/>
                    <a:moveTo>
                      <a:pt x="336" y="1236"/>
                    </a:moveTo>
                    <a:cubicBezTo>
                      <a:pt x="339" y="1231"/>
                      <a:pt x="335" y="1201"/>
                      <a:pt x="336" y="1196"/>
                    </a:cubicBezTo>
                    <a:cubicBezTo>
                      <a:pt x="336" y="1192"/>
                      <a:pt x="337" y="1145"/>
                      <a:pt x="339" y="1136"/>
                    </a:cubicBezTo>
                    <a:cubicBezTo>
                      <a:pt x="341" y="1126"/>
                      <a:pt x="342" y="1066"/>
                      <a:pt x="342" y="1066"/>
                    </a:cubicBezTo>
                    <a:cubicBezTo>
                      <a:pt x="342" y="1066"/>
                      <a:pt x="348" y="1067"/>
                      <a:pt x="350" y="1072"/>
                    </a:cubicBezTo>
                    <a:cubicBezTo>
                      <a:pt x="352" y="1076"/>
                      <a:pt x="356" y="1089"/>
                      <a:pt x="359" y="1102"/>
                    </a:cubicBezTo>
                    <a:cubicBezTo>
                      <a:pt x="363" y="1114"/>
                      <a:pt x="374" y="1134"/>
                      <a:pt x="374" y="1134"/>
                    </a:cubicBezTo>
                    <a:cubicBezTo>
                      <a:pt x="374" y="1134"/>
                      <a:pt x="375" y="1146"/>
                      <a:pt x="377" y="1153"/>
                    </a:cubicBezTo>
                    <a:cubicBezTo>
                      <a:pt x="380" y="1159"/>
                      <a:pt x="380" y="1173"/>
                      <a:pt x="380" y="1173"/>
                    </a:cubicBezTo>
                    <a:cubicBezTo>
                      <a:pt x="383" y="1184"/>
                      <a:pt x="383" y="1184"/>
                      <a:pt x="383" y="1184"/>
                    </a:cubicBezTo>
                    <a:cubicBezTo>
                      <a:pt x="383" y="1184"/>
                      <a:pt x="375" y="1186"/>
                      <a:pt x="369" y="1190"/>
                    </a:cubicBezTo>
                    <a:cubicBezTo>
                      <a:pt x="364" y="1194"/>
                      <a:pt x="359" y="1196"/>
                      <a:pt x="363" y="1206"/>
                    </a:cubicBezTo>
                    <a:cubicBezTo>
                      <a:pt x="368" y="1216"/>
                      <a:pt x="366" y="1226"/>
                      <a:pt x="366" y="1226"/>
                    </a:cubicBezTo>
                    <a:cubicBezTo>
                      <a:pt x="366" y="1226"/>
                      <a:pt x="354" y="1227"/>
                      <a:pt x="349" y="1232"/>
                    </a:cubicBezTo>
                    <a:cubicBezTo>
                      <a:pt x="343" y="1238"/>
                      <a:pt x="335" y="1251"/>
                      <a:pt x="335" y="1251"/>
                    </a:cubicBezTo>
                    <a:cubicBezTo>
                      <a:pt x="335" y="1251"/>
                      <a:pt x="333" y="1241"/>
                      <a:pt x="336" y="1236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8" name="Freeform 32"/>
              <p:cNvSpPr>
                <a:spLocks/>
              </p:cNvSpPr>
              <p:nvPr/>
            </p:nvSpPr>
            <p:spPr bwMode="gray">
              <a:xfrm>
                <a:off x="5600321" y="4761871"/>
                <a:ext cx="130898" cy="260781"/>
              </a:xfrm>
              <a:custGeom>
                <a:avLst/>
                <a:gdLst>
                  <a:gd name="T0" fmla="*/ 2147483647 w 165"/>
                  <a:gd name="T1" fmla="*/ 2147483647 h 338"/>
                  <a:gd name="T2" fmla="*/ 2147483647 w 165"/>
                  <a:gd name="T3" fmla="*/ 2147483647 h 338"/>
                  <a:gd name="T4" fmla="*/ 2147483647 w 165"/>
                  <a:gd name="T5" fmla="*/ 2147483647 h 338"/>
                  <a:gd name="T6" fmla="*/ 2147483647 w 165"/>
                  <a:gd name="T7" fmla="*/ 2147483647 h 338"/>
                  <a:gd name="T8" fmla="*/ 2147483647 w 165"/>
                  <a:gd name="T9" fmla="*/ 2147483647 h 338"/>
                  <a:gd name="T10" fmla="*/ 2147483647 w 165"/>
                  <a:gd name="T11" fmla="*/ 2147483647 h 338"/>
                  <a:gd name="T12" fmla="*/ 2147483647 w 165"/>
                  <a:gd name="T13" fmla="*/ 2147483647 h 338"/>
                  <a:gd name="T14" fmla="*/ 2147483647 w 165"/>
                  <a:gd name="T15" fmla="*/ 2147483647 h 338"/>
                  <a:gd name="T16" fmla="*/ 2147483647 w 165"/>
                  <a:gd name="T17" fmla="*/ 2147483647 h 338"/>
                  <a:gd name="T18" fmla="*/ 2147483647 w 165"/>
                  <a:gd name="T19" fmla="*/ 2147483647 h 338"/>
                  <a:gd name="T20" fmla="*/ 2147483647 w 165"/>
                  <a:gd name="T21" fmla="*/ 2147483647 h 338"/>
                  <a:gd name="T22" fmla="*/ 2147483647 w 165"/>
                  <a:gd name="T23" fmla="*/ 2147483647 h 338"/>
                  <a:gd name="T24" fmla="*/ 2147483647 w 165"/>
                  <a:gd name="T25" fmla="*/ 2147483647 h 338"/>
                  <a:gd name="T26" fmla="*/ 2147483647 w 165"/>
                  <a:gd name="T27" fmla="*/ 2147483647 h 338"/>
                  <a:gd name="T28" fmla="*/ 2147483647 w 165"/>
                  <a:gd name="T29" fmla="*/ 2147483647 h 338"/>
                  <a:gd name="T30" fmla="*/ 2147483647 w 165"/>
                  <a:gd name="T31" fmla="*/ 2147483647 h 338"/>
                  <a:gd name="T32" fmla="*/ 2147483647 w 165"/>
                  <a:gd name="T33" fmla="*/ 2147483647 h 338"/>
                  <a:gd name="T34" fmla="*/ 2147483647 w 165"/>
                  <a:gd name="T35" fmla="*/ 2147483647 h 338"/>
                  <a:gd name="T36" fmla="*/ 2147483647 w 165"/>
                  <a:gd name="T37" fmla="*/ 2147483647 h 338"/>
                  <a:gd name="T38" fmla="*/ 2147483647 w 165"/>
                  <a:gd name="T39" fmla="*/ 2147483647 h 338"/>
                  <a:gd name="T40" fmla="*/ 2147483647 w 165"/>
                  <a:gd name="T41" fmla="*/ 2147483647 h 338"/>
                  <a:gd name="T42" fmla="*/ 2147483647 w 165"/>
                  <a:gd name="T43" fmla="*/ 2147483647 h 338"/>
                  <a:gd name="T44" fmla="*/ 2147483647 w 165"/>
                  <a:gd name="T45" fmla="*/ 2147483647 h 338"/>
                  <a:gd name="T46" fmla="*/ 2147483647 w 165"/>
                  <a:gd name="T47" fmla="*/ 2147483647 h 338"/>
                  <a:gd name="T48" fmla="*/ 2147483647 w 165"/>
                  <a:gd name="T49" fmla="*/ 2147483647 h 338"/>
                  <a:gd name="T50" fmla="*/ 2147483647 w 165"/>
                  <a:gd name="T51" fmla="*/ 2147483647 h 338"/>
                  <a:gd name="T52" fmla="*/ 2147483647 w 165"/>
                  <a:gd name="T53" fmla="*/ 2147483647 h 338"/>
                  <a:gd name="T54" fmla="*/ 2147483647 w 165"/>
                  <a:gd name="T55" fmla="*/ 2147483647 h 338"/>
                  <a:gd name="T56" fmla="*/ 2147483647 w 165"/>
                  <a:gd name="T57" fmla="*/ 2147483647 h 338"/>
                  <a:gd name="T58" fmla="*/ 2147483647 w 165"/>
                  <a:gd name="T59" fmla="*/ 0 h 338"/>
                  <a:gd name="T60" fmla="*/ 2147483647 w 165"/>
                  <a:gd name="T61" fmla="*/ 2147483647 h 338"/>
                  <a:gd name="T62" fmla="*/ 2147483647 w 165"/>
                  <a:gd name="T63" fmla="*/ 2147483647 h 338"/>
                  <a:gd name="T64" fmla="*/ 2147483647 w 165"/>
                  <a:gd name="T65" fmla="*/ 2147483647 h 338"/>
                  <a:gd name="T66" fmla="*/ 2147483647 w 165"/>
                  <a:gd name="T67" fmla="*/ 2147483647 h 338"/>
                  <a:gd name="T68" fmla="*/ 2147483647 w 165"/>
                  <a:gd name="T69" fmla="*/ 2147483647 h 338"/>
                  <a:gd name="T70" fmla="*/ 2147483647 w 165"/>
                  <a:gd name="T71" fmla="*/ 2147483647 h 338"/>
                  <a:gd name="T72" fmla="*/ 2147483647 w 165"/>
                  <a:gd name="T73" fmla="*/ 2147483647 h 3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5"/>
                  <a:gd name="T112" fmla="*/ 0 h 338"/>
                  <a:gd name="T113" fmla="*/ 165 w 165"/>
                  <a:gd name="T114" fmla="*/ 338 h 3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5" h="338">
                    <a:moveTo>
                      <a:pt x="125" y="33"/>
                    </a:moveTo>
                    <a:cubicBezTo>
                      <a:pt x="126" y="43"/>
                      <a:pt x="126" y="43"/>
                      <a:pt x="126" y="43"/>
                    </a:cubicBezTo>
                    <a:cubicBezTo>
                      <a:pt x="126" y="43"/>
                      <a:pt x="126" y="61"/>
                      <a:pt x="126" y="64"/>
                    </a:cubicBezTo>
                    <a:cubicBezTo>
                      <a:pt x="125" y="67"/>
                      <a:pt x="125" y="71"/>
                      <a:pt x="125" y="71"/>
                    </a:cubicBezTo>
                    <a:cubicBezTo>
                      <a:pt x="125" y="71"/>
                      <a:pt x="133" y="94"/>
                      <a:pt x="133" y="101"/>
                    </a:cubicBezTo>
                    <a:cubicBezTo>
                      <a:pt x="133" y="108"/>
                      <a:pt x="135" y="120"/>
                      <a:pt x="136" y="125"/>
                    </a:cubicBezTo>
                    <a:cubicBezTo>
                      <a:pt x="137" y="131"/>
                      <a:pt x="140" y="139"/>
                      <a:pt x="142" y="149"/>
                    </a:cubicBezTo>
                    <a:cubicBezTo>
                      <a:pt x="143" y="159"/>
                      <a:pt x="148" y="176"/>
                      <a:pt x="149" y="181"/>
                    </a:cubicBezTo>
                    <a:cubicBezTo>
                      <a:pt x="149" y="186"/>
                      <a:pt x="150" y="214"/>
                      <a:pt x="151" y="216"/>
                    </a:cubicBezTo>
                    <a:cubicBezTo>
                      <a:pt x="152" y="219"/>
                      <a:pt x="156" y="253"/>
                      <a:pt x="156" y="256"/>
                    </a:cubicBezTo>
                    <a:cubicBezTo>
                      <a:pt x="156" y="259"/>
                      <a:pt x="165" y="338"/>
                      <a:pt x="165" y="338"/>
                    </a:cubicBezTo>
                    <a:cubicBezTo>
                      <a:pt x="165" y="338"/>
                      <a:pt x="127" y="176"/>
                      <a:pt x="118" y="155"/>
                    </a:cubicBezTo>
                    <a:cubicBezTo>
                      <a:pt x="109" y="133"/>
                      <a:pt x="103" y="114"/>
                      <a:pt x="103" y="114"/>
                    </a:cubicBezTo>
                    <a:cubicBezTo>
                      <a:pt x="103" y="114"/>
                      <a:pt x="104" y="102"/>
                      <a:pt x="105" y="98"/>
                    </a:cubicBezTo>
                    <a:cubicBezTo>
                      <a:pt x="107" y="94"/>
                      <a:pt x="109" y="90"/>
                      <a:pt x="109" y="90"/>
                    </a:cubicBezTo>
                    <a:cubicBezTo>
                      <a:pt x="109" y="90"/>
                      <a:pt x="104" y="77"/>
                      <a:pt x="99" y="77"/>
                    </a:cubicBezTo>
                    <a:cubicBezTo>
                      <a:pt x="93" y="77"/>
                      <a:pt x="83" y="77"/>
                      <a:pt x="79" y="80"/>
                    </a:cubicBezTo>
                    <a:cubicBezTo>
                      <a:pt x="74" y="82"/>
                      <a:pt x="73" y="84"/>
                      <a:pt x="73" y="84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7"/>
                      <a:pt x="72" y="102"/>
                      <a:pt x="74" y="106"/>
                    </a:cubicBezTo>
                    <a:cubicBezTo>
                      <a:pt x="76" y="110"/>
                      <a:pt x="81" y="113"/>
                      <a:pt x="81" y="113"/>
                    </a:cubicBezTo>
                    <a:cubicBezTo>
                      <a:pt x="81" y="113"/>
                      <a:pt x="72" y="155"/>
                      <a:pt x="73" y="188"/>
                    </a:cubicBezTo>
                    <a:cubicBezTo>
                      <a:pt x="74" y="220"/>
                      <a:pt x="80" y="287"/>
                      <a:pt x="80" y="287"/>
                    </a:cubicBezTo>
                    <a:cubicBezTo>
                      <a:pt x="80" y="287"/>
                      <a:pt x="53" y="189"/>
                      <a:pt x="46" y="174"/>
                    </a:cubicBezTo>
                    <a:cubicBezTo>
                      <a:pt x="40" y="160"/>
                      <a:pt x="37" y="136"/>
                      <a:pt x="33" y="127"/>
                    </a:cubicBezTo>
                    <a:cubicBezTo>
                      <a:pt x="29" y="119"/>
                      <a:pt x="26" y="107"/>
                      <a:pt x="20" y="96"/>
                    </a:cubicBezTo>
                    <a:cubicBezTo>
                      <a:pt x="13" y="85"/>
                      <a:pt x="16" y="72"/>
                      <a:pt x="12" y="61"/>
                    </a:cubicBezTo>
                    <a:cubicBezTo>
                      <a:pt x="8" y="49"/>
                      <a:pt x="2" y="30"/>
                      <a:pt x="1" y="23"/>
                    </a:cubicBezTo>
                    <a:cubicBezTo>
                      <a:pt x="0" y="16"/>
                      <a:pt x="0" y="6"/>
                      <a:pt x="2" y="3"/>
                    </a:cubicBezTo>
                    <a:cubicBezTo>
                      <a:pt x="5" y="1"/>
                      <a:pt x="7" y="0"/>
                      <a:pt x="7" y="0"/>
                    </a:cubicBezTo>
                    <a:cubicBezTo>
                      <a:pt x="7" y="0"/>
                      <a:pt x="4" y="11"/>
                      <a:pt x="16" y="25"/>
                    </a:cubicBezTo>
                    <a:cubicBezTo>
                      <a:pt x="29" y="40"/>
                      <a:pt x="81" y="78"/>
                      <a:pt x="81" y="78"/>
                    </a:cubicBezTo>
                    <a:cubicBezTo>
                      <a:pt x="91" y="77"/>
                      <a:pt x="91" y="77"/>
                      <a:pt x="91" y="77"/>
                    </a:cubicBezTo>
                    <a:cubicBezTo>
                      <a:pt x="91" y="77"/>
                      <a:pt x="97" y="67"/>
                      <a:pt x="102" y="65"/>
                    </a:cubicBezTo>
                    <a:cubicBezTo>
                      <a:pt x="106" y="63"/>
                      <a:pt x="114" y="58"/>
                      <a:pt x="118" y="51"/>
                    </a:cubicBezTo>
                    <a:cubicBezTo>
                      <a:pt x="122" y="45"/>
                      <a:pt x="123" y="36"/>
                      <a:pt x="123" y="36"/>
                    </a:cubicBezTo>
                    <a:lnTo>
                      <a:pt x="125" y="3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gray">
              <a:xfrm>
                <a:off x="4680745" y="4597400"/>
                <a:ext cx="617537" cy="1358900"/>
              </a:xfrm>
              <a:custGeom>
                <a:avLst/>
                <a:gdLst>
                  <a:gd name="T0" fmla="*/ 2147483647 w 276"/>
                  <a:gd name="T1" fmla="*/ 2147483647 h 623"/>
                  <a:gd name="T2" fmla="*/ 2147483647 w 276"/>
                  <a:gd name="T3" fmla="*/ 2147483647 h 623"/>
                  <a:gd name="T4" fmla="*/ 2147483647 w 276"/>
                  <a:gd name="T5" fmla="*/ 2147483647 h 623"/>
                  <a:gd name="T6" fmla="*/ 2147483647 w 276"/>
                  <a:gd name="T7" fmla="*/ 2147483647 h 623"/>
                  <a:gd name="T8" fmla="*/ 2147483647 w 276"/>
                  <a:gd name="T9" fmla="*/ 2147483647 h 623"/>
                  <a:gd name="T10" fmla="*/ 2147483647 w 276"/>
                  <a:gd name="T11" fmla="*/ 2147483647 h 623"/>
                  <a:gd name="T12" fmla="*/ 2147483647 w 276"/>
                  <a:gd name="T13" fmla="*/ 2147483647 h 623"/>
                  <a:gd name="T14" fmla="*/ 2147483647 w 276"/>
                  <a:gd name="T15" fmla="*/ 2147483647 h 623"/>
                  <a:gd name="T16" fmla="*/ 2147483647 w 276"/>
                  <a:gd name="T17" fmla="*/ 2147483647 h 623"/>
                  <a:gd name="T18" fmla="*/ 2147483647 w 276"/>
                  <a:gd name="T19" fmla="*/ 2147483647 h 623"/>
                  <a:gd name="T20" fmla="*/ 2147483647 w 276"/>
                  <a:gd name="T21" fmla="*/ 2147483647 h 623"/>
                  <a:gd name="T22" fmla="*/ 2147483647 w 276"/>
                  <a:gd name="T23" fmla="*/ 2147483647 h 623"/>
                  <a:gd name="T24" fmla="*/ 2147483647 w 276"/>
                  <a:gd name="T25" fmla="*/ 2147483647 h 623"/>
                  <a:gd name="T26" fmla="*/ 2147483647 w 276"/>
                  <a:gd name="T27" fmla="*/ 2147483647 h 623"/>
                  <a:gd name="T28" fmla="*/ 2147483647 w 276"/>
                  <a:gd name="T29" fmla="*/ 2147483647 h 623"/>
                  <a:gd name="T30" fmla="*/ 2147483647 w 276"/>
                  <a:gd name="T31" fmla="*/ 2147483647 h 623"/>
                  <a:gd name="T32" fmla="*/ 2147483647 w 276"/>
                  <a:gd name="T33" fmla="*/ 2147483647 h 623"/>
                  <a:gd name="T34" fmla="*/ 2147483647 w 276"/>
                  <a:gd name="T35" fmla="*/ 2147483647 h 623"/>
                  <a:gd name="T36" fmla="*/ 2147483647 w 276"/>
                  <a:gd name="T37" fmla="*/ 2147483647 h 623"/>
                  <a:gd name="T38" fmla="*/ 2147483647 w 276"/>
                  <a:gd name="T39" fmla="*/ 2147483647 h 623"/>
                  <a:gd name="T40" fmla="*/ 2147483647 w 276"/>
                  <a:gd name="T41" fmla="*/ 2147483647 h 623"/>
                  <a:gd name="T42" fmla="*/ 2147483647 w 276"/>
                  <a:gd name="T43" fmla="*/ 2147483647 h 623"/>
                  <a:gd name="T44" fmla="*/ 2147483647 w 276"/>
                  <a:gd name="T45" fmla="*/ 2147483647 h 623"/>
                  <a:gd name="T46" fmla="*/ 2147483647 w 276"/>
                  <a:gd name="T47" fmla="*/ 2147483647 h 623"/>
                  <a:gd name="T48" fmla="*/ 2147483647 w 276"/>
                  <a:gd name="T49" fmla="*/ 2147483647 h 623"/>
                  <a:gd name="T50" fmla="*/ 2147483647 w 276"/>
                  <a:gd name="T51" fmla="*/ 2147483647 h 623"/>
                  <a:gd name="T52" fmla="*/ 2147483647 w 276"/>
                  <a:gd name="T53" fmla="*/ 2147483647 h 623"/>
                  <a:gd name="T54" fmla="*/ 2147483647 w 276"/>
                  <a:gd name="T55" fmla="*/ 2147483647 h 623"/>
                  <a:gd name="T56" fmla="*/ 2147483647 w 276"/>
                  <a:gd name="T57" fmla="*/ 2147483647 h 623"/>
                  <a:gd name="T58" fmla="*/ 2147483647 w 276"/>
                  <a:gd name="T59" fmla="*/ 2147483647 h 623"/>
                  <a:gd name="T60" fmla="*/ 2147483647 w 276"/>
                  <a:gd name="T61" fmla="*/ 2147483647 h 623"/>
                  <a:gd name="T62" fmla="*/ 2147483647 w 276"/>
                  <a:gd name="T63" fmla="*/ 2147483647 h 623"/>
                  <a:gd name="T64" fmla="*/ 2147483647 w 276"/>
                  <a:gd name="T65" fmla="*/ 2147483647 h 623"/>
                  <a:gd name="T66" fmla="*/ 2147483647 w 276"/>
                  <a:gd name="T67" fmla="*/ 2147483647 h 623"/>
                  <a:gd name="T68" fmla="*/ 2147483647 w 276"/>
                  <a:gd name="T69" fmla="*/ 2147483647 h 623"/>
                  <a:gd name="T70" fmla="*/ 2147483647 w 276"/>
                  <a:gd name="T71" fmla="*/ 2147483647 h 623"/>
                  <a:gd name="T72" fmla="*/ 2147483647 w 276"/>
                  <a:gd name="T73" fmla="*/ 2147483647 h 623"/>
                  <a:gd name="T74" fmla="*/ 2147483647 w 276"/>
                  <a:gd name="T75" fmla="*/ 2147483647 h 623"/>
                  <a:gd name="T76" fmla="*/ 2147483647 w 276"/>
                  <a:gd name="T77" fmla="*/ 2147483647 h 623"/>
                  <a:gd name="T78" fmla="*/ 2147483647 w 276"/>
                  <a:gd name="T79" fmla="*/ 2147483647 h 623"/>
                  <a:gd name="T80" fmla="*/ 2147483647 w 276"/>
                  <a:gd name="T81" fmla="*/ 2147483647 h 623"/>
                  <a:gd name="T82" fmla="*/ 2147483647 w 276"/>
                  <a:gd name="T83" fmla="*/ 2147483647 h 623"/>
                  <a:gd name="T84" fmla="*/ 2147483647 w 276"/>
                  <a:gd name="T85" fmla="*/ 2147483647 h 623"/>
                  <a:gd name="T86" fmla="*/ 2147483647 w 276"/>
                  <a:gd name="T87" fmla="*/ 2147483647 h 623"/>
                  <a:gd name="T88" fmla="*/ 2147483647 w 276"/>
                  <a:gd name="T89" fmla="*/ 2147483647 h 623"/>
                  <a:gd name="T90" fmla="*/ 2147483647 w 276"/>
                  <a:gd name="T91" fmla="*/ 2147483647 h 623"/>
                  <a:gd name="T92" fmla="*/ 2147483647 w 276"/>
                  <a:gd name="T93" fmla="*/ 2147483647 h 623"/>
                  <a:gd name="T94" fmla="*/ 2147483647 w 276"/>
                  <a:gd name="T95" fmla="*/ 2147483647 h 623"/>
                  <a:gd name="T96" fmla="*/ 2147483647 w 276"/>
                  <a:gd name="T97" fmla="*/ 2147483647 h 623"/>
                  <a:gd name="T98" fmla="*/ 2147483647 w 276"/>
                  <a:gd name="T99" fmla="*/ 2147483647 h 623"/>
                  <a:gd name="T100" fmla="*/ 2147483647 w 276"/>
                  <a:gd name="T101" fmla="*/ 2147483647 h 623"/>
                  <a:gd name="T102" fmla="*/ 2147483647 w 276"/>
                  <a:gd name="T103" fmla="*/ 2147483647 h 623"/>
                  <a:gd name="T104" fmla="*/ 2147483647 w 276"/>
                  <a:gd name="T105" fmla="*/ 2147483647 h 623"/>
                  <a:gd name="T106" fmla="*/ 2147483647 w 276"/>
                  <a:gd name="T107" fmla="*/ 2147483647 h 623"/>
                  <a:gd name="T108" fmla="*/ 2147483647 w 276"/>
                  <a:gd name="T109" fmla="*/ 2147483647 h 623"/>
                  <a:gd name="T110" fmla="*/ 2147483647 w 276"/>
                  <a:gd name="T111" fmla="*/ 2147483647 h 623"/>
                  <a:gd name="T112" fmla="*/ 2147483647 w 276"/>
                  <a:gd name="T113" fmla="*/ 2147483647 h 623"/>
                  <a:gd name="T114" fmla="*/ 2147483647 w 276"/>
                  <a:gd name="T115" fmla="*/ 2147483647 h 623"/>
                  <a:gd name="T116" fmla="*/ 2147483647 w 276"/>
                  <a:gd name="T117" fmla="*/ 2147483647 h 623"/>
                  <a:gd name="T118" fmla="*/ 2147483647 w 276"/>
                  <a:gd name="T119" fmla="*/ 2147483647 h 623"/>
                  <a:gd name="T120" fmla="*/ 2147483647 w 276"/>
                  <a:gd name="T121" fmla="*/ 2147483647 h 623"/>
                  <a:gd name="T122" fmla="*/ 2147483647 w 276"/>
                  <a:gd name="T123" fmla="*/ 2147483647 h 623"/>
                  <a:gd name="T124" fmla="*/ 2147483647 w 276"/>
                  <a:gd name="T125" fmla="*/ 2147483647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0" name="Freeform 35"/>
              <p:cNvSpPr>
                <a:spLocks noEditPoints="1"/>
              </p:cNvSpPr>
              <p:nvPr/>
            </p:nvSpPr>
            <p:spPr bwMode="gray">
              <a:xfrm>
                <a:off x="4868279" y="4781110"/>
                <a:ext cx="154384" cy="424656"/>
              </a:xfrm>
              <a:custGeom>
                <a:avLst/>
                <a:gdLst>
                  <a:gd name="T0" fmla="*/ 2147483647 w 69"/>
                  <a:gd name="T1" fmla="*/ 2147483647 h 195"/>
                  <a:gd name="T2" fmla="*/ 2147483647 w 69"/>
                  <a:gd name="T3" fmla="*/ 0 h 195"/>
                  <a:gd name="T4" fmla="*/ 2147483647 w 69"/>
                  <a:gd name="T5" fmla="*/ 2147483647 h 195"/>
                  <a:gd name="T6" fmla="*/ 2147483647 w 69"/>
                  <a:gd name="T7" fmla="*/ 2147483647 h 195"/>
                  <a:gd name="T8" fmla="*/ 2147483647 w 69"/>
                  <a:gd name="T9" fmla="*/ 2147483647 h 195"/>
                  <a:gd name="T10" fmla="*/ 2147483647 w 69"/>
                  <a:gd name="T11" fmla="*/ 2147483647 h 195"/>
                  <a:gd name="T12" fmla="*/ 2147483647 w 69"/>
                  <a:gd name="T13" fmla="*/ 2147483647 h 195"/>
                  <a:gd name="T14" fmla="*/ 2147483647 w 69"/>
                  <a:gd name="T15" fmla="*/ 2147483647 h 195"/>
                  <a:gd name="T16" fmla="*/ 2147483647 w 69"/>
                  <a:gd name="T17" fmla="*/ 2147483647 h 195"/>
                  <a:gd name="T18" fmla="*/ 2147483647 w 69"/>
                  <a:gd name="T19" fmla="*/ 2147483647 h 195"/>
                  <a:gd name="T20" fmla="*/ 2147483647 w 69"/>
                  <a:gd name="T21" fmla="*/ 2147483647 h 195"/>
                  <a:gd name="T22" fmla="*/ 2147483647 w 69"/>
                  <a:gd name="T23" fmla="*/ 2147483647 h 195"/>
                  <a:gd name="T24" fmla="*/ 2147483647 w 69"/>
                  <a:gd name="T25" fmla="*/ 2147483647 h 195"/>
                  <a:gd name="T26" fmla="*/ 2147483647 w 69"/>
                  <a:gd name="T27" fmla="*/ 2147483647 h 195"/>
                  <a:gd name="T28" fmla="*/ 2147483647 w 69"/>
                  <a:gd name="T29" fmla="*/ 2147483647 h 195"/>
                  <a:gd name="T30" fmla="*/ 2147483647 w 69"/>
                  <a:gd name="T31" fmla="*/ 2147483647 h 195"/>
                  <a:gd name="T32" fmla="*/ 2147483647 w 69"/>
                  <a:gd name="T33" fmla="*/ 2147483647 h 195"/>
                  <a:gd name="T34" fmla="*/ 2147483647 w 69"/>
                  <a:gd name="T35" fmla="*/ 2147483647 h 195"/>
                  <a:gd name="T36" fmla="*/ 2147483647 w 69"/>
                  <a:gd name="T37" fmla="*/ 2147483647 h 195"/>
                  <a:gd name="T38" fmla="*/ 2147483647 w 69"/>
                  <a:gd name="T39" fmla="*/ 2147483647 h 195"/>
                  <a:gd name="T40" fmla="*/ 2147483647 w 69"/>
                  <a:gd name="T41" fmla="*/ 2147483647 h 195"/>
                  <a:gd name="T42" fmla="*/ 2147483647 w 69"/>
                  <a:gd name="T43" fmla="*/ 2147483647 h 195"/>
                  <a:gd name="T44" fmla="*/ 2147483647 w 69"/>
                  <a:gd name="T45" fmla="*/ 2147483647 h 195"/>
                  <a:gd name="T46" fmla="*/ 2147483647 w 69"/>
                  <a:gd name="T47" fmla="*/ 2147483647 h 195"/>
                  <a:gd name="T48" fmla="*/ 0 w 69"/>
                  <a:gd name="T49" fmla="*/ 2147483647 h 195"/>
                  <a:gd name="T50" fmla="*/ 2147483647 w 69"/>
                  <a:gd name="T51" fmla="*/ 2147483647 h 195"/>
                  <a:gd name="T52" fmla="*/ 2147483647 w 69"/>
                  <a:gd name="T53" fmla="*/ 2147483647 h 195"/>
                  <a:gd name="T54" fmla="*/ 2147483647 w 69"/>
                  <a:gd name="T55" fmla="*/ 2147483647 h 195"/>
                  <a:gd name="T56" fmla="*/ 2147483647 w 69"/>
                  <a:gd name="T57" fmla="*/ 2147483647 h 195"/>
                  <a:gd name="T58" fmla="*/ 2147483647 w 69"/>
                  <a:gd name="T59" fmla="*/ 2147483647 h 195"/>
                  <a:gd name="T60" fmla="*/ 2147483647 w 69"/>
                  <a:gd name="T61" fmla="*/ 2147483647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1" name="Freeform 9"/>
              <p:cNvSpPr>
                <a:spLocks/>
              </p:cNvSpPr>
              <p:nvPr/>
            </p:nvSpPr>
            <p:spPr bwMode="gray">
              <a:xfrm>
                <a:off x="3048794" y="4545014"/>
                <a:ext cx="520700" cy="1362075"/>
              </a:xfrm>
              <a:custGeom>
                <a:avLst/>
                <a:gdLst>
                  <a:gd name="T0" fmla="*/ 1 w 1905"/>
                  <a:gd name="T1" fmla="*/ 1 h 5123"/>
                  <a:gd name="T2" fmla="*/ 1 w 1905"/>
                  <a:gd name="T3" fmla="*/ 1 h 5123"/>
                  <a:gd name="T4" fmla="*/ 1 w 1905"/>
                  <a:gd name="T5" fmla="*/ 1 h 5123"/>
                  <a:gd name="T6" fmla="*/ 1 w 1905"/>
                  <a:gd name="T7" fmla="*/ 1 h 5123"/>
                  <a:gd name="T8" fmla="*/ 1 w 1905"/>
                  <a:gd name="T9" fmla="*/ 1 h 5123"/>
                  <a:gd name="T10" fmla="*/ 1 w 1905"/>
                  <a:gd name="T11" fmla="*/ 1 h 5123"/>
                  <a:gd name="T12" fmla="*/ 1 w 1905"/>
                  <a:gd name="T13" fmla="*/ 1 h 5123"/>
                  <a:gd name="T14" fmla="*/ 1 w 1905"/>
                  <a:gd name="T15" fmla="*/ 1 h 5123"/>
                  <a:gd name="T16" fmla="*/ 1 w 1905"/>
                  <a:gd name="T17" fmla="*/ 1 h 5123"/>
                  <a:gd name="T18" fmla="*/ 1 w 1905"/>
                  <a:gd name="T19" fmla="*/ 1 h 5123"/>
                  <a:gd name="T20" fmla="*/ 1 w 1905"/>
                  <a:gd name="T21" fmla="*/ 1 h 5123"/>
                  <a:gd name="T22" fmla="*/ 1 w 1905"/>
                  <a:gd name="T23" fmla="*/ 1 h 5123"/>
                  <a:gd name="T24" fmla="*/ 1 w 1905"/>
                  <a:gd name="T25" fmla="*/ 1 h 5123"/>
                  <a:gd name="T26" fmla="*/ 1 w 1905"/>
                  <a:gd name="T27" fmla="*/ 1 h 5123"/>
                  <a:gd name="T28" fmla="*/ 1 w 1905"/>
                  <a:gd name="T29" fmla="*/ 1 h 5123"/>
                  <a:gd name="T30" fmla="*/ 1 w 1905"/>
                  <a:gd name="T31" fmla="*/ 1 h 5123"/>
                  <a:gd name="T32" fmla="*/ 1 w 1905"/>
                  <a:gd name="T33" fmla="*/ 1 h 5123"/>
                  <a:gd name="T34" fmla="*/ 1 w 1905"/>
                  <a:gd name="T35" fmla="*/ 1 h 5123"/>
                  <a:gd name="T36" fmla="*/ 1 w 1905"/>
                  <a:gd name="T37" fmla="*/ 1 h 5123"/>
                  <a:gd name="T38" fmla="*/ 1 w 1905"/>
                  <a:gd name="T39" fmla="*/ 1 h 5123"/>
                  <a:gd name="T40" fmla="*/ 1 w 1905"/>
                  <a:gd name="T41" fmla="*/ 1 h 5123"/>
                  <a:gd name="T42" fmla="*/ 1 w 1905"/>
                  <a:gd name="T43" fmla="*/ 1 h 5123"/>
                  <a:gd name="T44" fmla="*/ 1 w 1905"/>
                  <a:gd name="T45" fmla="*/ 1 h 5123"/>
                  <a:gd name="T46" fmla="*/ 1 w 1905"/>
                  <a:gd name="T47" fmla="*/ 1 h 5123"/>
                  <a:gd name="T48" fmla="*/ 1 w 1905"/>
                  <a:gd name="T49" fmla="*/ 1 h 5123"/>
                  <a:gd name="T50" fmla="*/ 1 w 1905"/>
                  <a:gd name="T51" fmla="*/ 1 h 5123"/>
                  <a:gd name="T52" fmla="*/ 1 w 1905"/>
                  <a:gd name="T53" fmla="*/ 1 h 5123"/>
                  <a:gd name="T54" fmla="*/ 1 w 1905"/>
                  <a:gd name="T55" fmla="*/ 1 h 5123"/>
                  <a:gd name="T56" fmla="*/ 1 w 1905"/>
                  <a:gd name="T57" fmla="*/ 1 h 5123"/>
                  <a:gd name="T58" fmla="*/ 1 w 1905"/>
                  <a:gd name="T59" fmla="*/ 1 h 5123"/>
                  <a:gd name="T60" fmla="*/ 1 w 1905"/>
                  <a:gd name="T61" fmla="*/ 1 h 5123"/>
                  <a:gd name="T62" fmla="*/ 1 w 1905"/>
                  <a:gd name="T63" fmla="*/ 1 h 5123"/>
                  <a:gd name="T64" fmla="*/ 1 w 1905"/>
                  <a:gd name="T65" fmla="*/ 1 h 5123"/>
                  <a:gd name="T66" fmla="*/ 1 w 1905"/>
                  <a:gd name="T67" fmla="*/ 1 h 5123"/>
                  <a:gd name="T68" fmla="*/ 1 w 1905"/>
                  <a:gd name="T69" fmla="*/ 1 h 5123"/>
                  <a:gd name="T70" fmla="*/ 1 w 1905"/>
                  <a:gd name="T71" fmla="*/ 1 h 5123"/>
                  <a:gd name="T72" fmla="*/ 1 w 1905"/>
                  <a:gd name="T73" fmla="*/ 1 h 5123"/>
                  <a:gd name="T74" fmla="*/ 1 w 1905"/>
                  <a:gd name="T75" fmla="*/ 1 h 5123"/>
                  <a:gd name="T76" fmla="*/ 1 w 1905"/>
                  <a:gd name="T77" fmla="*/ 1 h 5123"/>
                  <a:gd name="T78" fmla="*/ 1 w 1905"/>
                  <a:gd name="T79" fmla="*/ 1 h 5123"/>
                  <a:gd name="T80" fmla="*/ 1 w 1905"/>
                  <a:gd name="T81" fmla="*/ 1 h 5123"/>
                  <a:gd name="T82" fmla="*/ 1 w 1905"/>
                  <a:gd name="T83" fmla="*/ 1 h 5123"/>
                  <a:gd name="T84" fmla="*/ 1 w 1905"/>
                  <a:gd name="T85" fmla="*/ 1 h 5123"/>
                  <a:gd name="T86" fmla="*/ 1 w 1905"/>
                  <a:gd name="T87" fmla="*/ 1 h 5123"/>
                  <a:gd name="T88" fmla="*/ 1 w 1905"/>
                  <a:gd name="T89" fmla="*/ 1 h 5123"/>
                  <a:gd name="T90" fmla="*/ 1 w 1905"/>
                  <a:gd name="T91" fmla="*/ 1 h 5123"/>
                  <a:gd name="T92" fmla="*/ 1 w 1905"/>
                  <a:gd name="T93" fmla="*/ 1 h 5123"/>
                  <a:gd name="T94" fmla="*/ 1 w 1905"/>
                  <a:gd name="T95" fmla="*/ 1 h 5123"/>
                  <a:gd name="T96" fmla="*/ 1 w 1905"/>
                  <a:gd name="T97" fmla="*/ 1 h 5123"/>
                  <a:gd name="T98" fmla="*/ 1 w 1905"/>
                  <a:gd name="T99" fmla="*/ 1 h 5123"/>
                  <a:gd name="T100" fmla="*/ 1 w 1905"/>
                  <a:gd name="T101" fmla="*/ 1 h 5123"/>
                  <a:gd name="T102" fmla="*/ 1 w 1905"/>
                  <a:gd name="T103" fmla="*/ 1 h 5123"/>
                  <a:gd name="T104" fmla="*/ 1 w 1905"/>
                  <a:gd name="T105" fmla="*/ 1 h 5123"/>
                  <a:gd name="T106" fmla="*/ 1 w 1905"/>
                  <a:gd name="T107" fmla="*/ 1 h 5123"/>
                  <a:gd name="T108" fmla="*/ 1 w 1905"/>
                  <a:gd name="T109" fmla="*/ 1 h 5123"/>
                  <a:gd name="T110" fmla="*/ 1 w 1905"/>
                  <a:gd name="T111" fmla="*/ 1 h 5123"/>
                  <a:gd name="T112" fmla="*/ 1 w 1905"/>
                  <a:gd name="T113" fmla="*/ 1 h 5123"/>
                  <a:gd name="T114" fmla="*/ 1 w 1905"/>
                  <a:gd name="T115" fmla="*/ 1 h 5123"/>
                  <a:gd name="T116" fmla="*/ 1 w 1905"/>
                  <a:gd name="T117" fmla="*/ 1 h 5123"/>
                  <a:gd name="T118" fmla="*/ 1 w 1905"/>
                  <a:gd name="T119" fmla="*/ 1 h 5123"/>
                  <a:gd name="T120" fmla="*/ 1 w 1905"/>
                  <a:gd name="T121" fmla="*/ 1 h 5123"/>
                  <a:gd name="T122" fmla="*/ 1 w 1905"/>
                  <a:gd name="T123" fmla="*/ 1 h 512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05"/>
                  <a:gd name="T187" fmla="*/ 0 h 5123"/>
                  <a:gd name="T188" fmla="*/ 1905 w 1905"/>
                  <a:gd name="T189" fmla="*/ 5123 h 512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05" h="5123">
                    <a:moveTo>
                      <a:pt x="940" y="3237"/>
                    </a:moveTo>
                    <a:lnTo>
                      <a:pt x="940" y="3240"/>
                    </a:lnTo>
                    <a:lnTo>
                      <a:pt x="935" y="3250"/>
                    </a:lnTo>
                    <a:lnTo>
                      <a:pt x="930" y="3263"/>
                    </a:lnTo>
                    <a:lnTo>
                      <a:pt x="924" y="3278"/>
                    </a:lnTo>
                    <a:lnTo>
                      <a:pt x="919" y="3292"/>
                    </a:lnTo>
                    <a:lnTo>
                      <a:pt x="914" y="3303"/>
                    </a:lnTo>
                    <a:lnTo>
                      <a:pt x="911" y="3311"/>
                    </a:lnTo>
                    <a:lnTo>
                      <a:pt x="909" y="3316"/>
                    </a:lnTo>
                    <a:lnTo>
                      <a:pt x="906" y="3329"/>
                    </a:lnTo>
                    <a:lnTo>
                      <a:pt x="901" y="3352"/>
                    </a:lnTo>
                    <a:lnTo>
                      <a:pt x="894" y="3382"/>
                    </a:lnTo>
                    <a:lnTo>
                      <a:pt x="886" y="3418"/>
                    </a:lnTo>
                    <a:lnTo>
                      <a:pt x="877" y="3460"/>
                    </a:lnTo>
                    <a:lnTo>
                      <a:pt x="869" y="3508"/>
                    </a:lnTo>
                    <a:lnTo>
                      <a:pt x="859" y="3560"/>
                    </a:lnTo>
                    <a:lnTo>
                      <a:pt x="849" y="3613"/>
                    </a:lnTo>
                    <a:lnTo>
                      <a:pt x="841" y="3671"/>
                    </a:lnTo>
                    <a:lnTo>
                      <a:pt x="840" y="3676"/>
                    </a:lnTo>
                    <a:lnTo>
                      <a:pt x="840" y="3689"/>
                    </a:lnTo>
                    <a:lnTo>
                      <a:pt x="838" y="3707"/>
                    </a:lnTo>
                    <a:lnTo>
                      <a:pt x="835" y="3728"/>
                    </a:lnTo>
                    <a:lnTo>
                      <a:pt x="828" y="3746"/>
                    </a:lnTo>
                    <a:lnTo>
                      <a:pt x="827" y="3752"/>
                    </a:lnTo>
                    <a:lnTo>
                      <a:pt x="825" y="3765"/>
                    </a:lnTo>
                    <a:lnTo>
                      <a:pt x="823" y="3788"/>
                    </a:lnTo>
                    <a:lnTo>
                      <a:pt x="820" y="3815"/>
                    </a:lnTo>
                    <a:lnTo>
                      <a:pt x="815" y="3846"/>
                    </a:lnTo>
                    <a:lnTo>
                      <a:pt x="811" y="3880"/>
                    </a:lnTo>
                    <a:lnTo>
                      <a:pt x="806" y="3915"/>
                    </a:lnTo>
                    <a:lnTo>
                      <a:pt x="801" y="3949"/>
                    </a:lnTo>
                    <a:lnTo>
                      <a:pt x="794" y="3980"/>
                    </a:lnTo>
                    <a:lnTo>
                      <a:pt x="790" y="4007"/>
                    </a:lnTo>
                    <a:lnTo>
                      <a:pt x="785" y="4028"/>
                    </a:lnTo>
                    <a:lnTo>
                      <a:pt x="780" y="4043"/>
                    </a:lnTo>
                    <a:lnTo>
                      <a:pt x="780" y="4048"/>
                    </a:lnTo>
                    <a:lnTo>
                      <a:pt x="778" y="4061"/>
                    </a:lnTo>
                    <a:lnTo>
                      <a:pt x="778" y="4077"/>
                    </a:lnTo>
                    <a:lnTo>
                      <a:pt x="777" y="4098"/>
                    </a:lnTo>
                    <a:lnTo>
                      <a:pt x="775" y="4119"/>
                    </a:lnTo>
                    <a:lnTo>
                      <a:pt x="773" y="4138"/>
                    </a:lnTo>
                    <a:lnTo>
                      <a:pt x="773" y="4154"/>
                    </a:lnTo>
                    <a:lnTo>
                      <a:pt x="773" y="4159"/>
                    </a:lnTo>
                    <a:lnTo>
                      <a:pt x="773" y="4172"/>
                    </a:lnTo>
                    <a:lnTo>
                      <a:pt x="775" y="4193"/>
                    </a:lnTo>
                    <a:lnTo>
                      <a:pt x="775" y="4216"/>
                    </a:lnTo>
                    <a:lnTo>
                      <a:pt x="773" y="4240"/>
                    </a:lnTo>
                    <a:lnTo>
                      <a:pt x="769" y="4261"/>
                    </a:lnTo>
                    <a:lnTo>
                      <a:pt x="769" y="4266"/>
                    </a:lnTo>
                    <a:lnTo>
                      <a:pt x="769" y="4280"/>
                    </a:lnTo>
                    <a:lnTo>
                      <a:pt x="767" y="4303"/>
                    </a:lnTo>
                    <a:lnTo>
                      <a:pt x="765" y="4332"/>
                    </a:lnTo>
                    <a:lnTo>
                      <a:pt x="764" y="4366"/>
                    </a:lnTo>
                    <a:lnTo>
                      <a:pt x="760" y="4401"/>
                    </a:lnTo>
                    <a:lnTo>
                      <a:pt x="757" y="4440"/>
                    </a:lnTo>
                    <a:lnTo>
                      <a:pt x="751" y="4477"/>
                    </a:lnTo>
                    <a:lnTo>
                      <a:pt x="744" y="4511"/>
                    </a:lnTo>
                    <a:lnTo>
                      <a:pt x="736" y="4542"/>
                    </a:lnTo>
                    <a:lnTo>
                      <a:pt x="727" y="4568"/>
                    </a:lnTo>
                    <a:lnTo>
                      <a:pt x="715" y="4587"/>
                    </a:lnTo>
                    <a:lnTo>
                      <a:pt x="702" y="4597"/>
                    </a:lnTo>
                    <a:lnTo>
                      <a:pt x="701" y="4600"/>
                    </a:lnTo>
                    <a:lnTo>
                      <a:pt x="694" y="4606"/>
                    </a:lnTo>
                    <a:lnTo>
                      <a:pt x="686" y="4616"/>
                    </a:lnTo>
                    <a:lnTo>
                      <a:pt x="678" y="4627"/>
                    </a:lnTo>
                    <a:lnTo>
                      <a:pt x="672" y="4637"/>
                    </a:lnTo>
                    <a:lnTo>
                      <a:pt x="667" y="4645"/>
                    </a:lnTo>
                    <a:lnTo>
                      <a:pt x="668" y="4648"/>
                    </a:lnTo>
                    <a:lnTo>
                      <a:pt x="670" y="4655"/>
                    </a:lnTo>
                    <a:lnTo>
                      <a:pt x="673" y="4666"/>
                    </a:lnTo>
                    <a:lnTo>
                      <a:pt x="675" y="4677"/>
                    </a:lnTo>
                    <a:lnTo>
                      <a:pt x="677" y="4689"/>
                    </a:lnTo>
                    <a:lnTo>
                      <a:pt x="678" y="4692"/>
                    </a:lnTo>
                    <a:lnTo>
                      <a:pt x="683" y="4700"/>
                    </a:lnTo>
                    <a:lnTo>
                      <a:pt x="688" y="4713"/>
                    </a:lnTo>
                    <a:lnTo>
                      <a:pt x="693" y="4729"/>
                    </a:lnTo>
                    <a:lnTo>
                      <a:pt x="697" y="4748"/>
                    </a:lnTo>
                    <a:lnTo>
                      <a:pt x="697" y="4771"/>
                    </a:lnTo>
                    <a:lnTo>
                      <a:pt x="693" y="4794"/>
                    </a:lnTo>
                    <a:lnTo>
                      <a:pt x="683" y="4818"/>
                    </a:lnTo>
                    <a:lnTo>
                      <a:pt x="683" y="4823"/>
                    </a:lnTo>
                    <a:lnTo>
                      <a:pt x="683" y="4832"/>
                    </a:lnTo>
                    <a:lnTo>
                      <a:pt x="681" y="4844"/>
                    </a:lnTo>
                    <a:lnTo>
                      <a:pt x="675" y="4855"/>
                    </a:lnTo>
                    <a:lnTo>
                      <a:pt x="675" y="4860"/>
                    </a:lnTo>
                    <a:lnTo>
                      <a:pt x="677" y="4870"/>
                    </a:lnTo>
                    <a:lnTo>
                      <a:pt x="678" y="4884"/>
                    </a:lnTo>
                    <a:lnTo>
                      <a:pt x="678" y="4899"/>
                    </a:lnTo>
                    <a:lnTo>
                      <a:pt x="678" y="4913"/>
                    </a:lnTo>
                    <a:lnTo>
                      <a:pt x="678" y="4926"/>
                    </a:lnTo>
                    <a:lnTo>
                      <a:pt x="677" y="4932"/>
                    </a:lnTo>
                    <a:lnTo>
                      <a:pt x="673" y="4934"/>
                    </a:lnTo>
                    <a:lnTo>
                      <a:pt x="665" y="4941"/>
                    </a:lnTo>
                    <a:lnTo>
                      <a:pt x="651" y="4950"/>
                    </a:lnTo>
                    <a:lnTo>
                      <a:pt x="630" y="4960"/>
                    </a:lnTo>
                    <a:lnTo>
                      <a:pt x="601" y="4970"/>
                    </a:lnTo>
                    <a:lnTo>
                      <a:pt x="567" y="4978"/>
                    </a:lnTo>
                    <a:lnTo>
                      <a:pt x="525" y="4984"/>
                    </a:lnTo>
                    <a:lnTo>
                      <a:pt x="481" y="4965"/>
                    </a:lnTo>
                    <a:lnTo>
                      <a:pt x="478" y="4966"/>
                    </a:lnTo>
                    <a:lnTo>
                      <a:pt x="471" y="4971"/>
                    </a:lnTo>
                    <a:lnTo>
                      <a:pt x="460" y="4979"/>
                    </a:lnTo>
                    <a:lnTo>
                      <a:pt x="449" y="4989"/>
                    </a:lnTo>
                    <a:lnTo>
                      <a:pt x="436" y="5000"/>
                    </a:lnTo>
                    <a:lnTo>
                      <a:pt x="426" y="5010"/>
                    </a:lnTo>
                    <a:lnTo>
                      <a:pt x="420" y="5018"/>
                    </a:lnTo>
                    <a:lnTo>
                      <a:pt x="412" y="5025"/>
                    </a:lnTo>
                    <a:lnTo>
                      <a:pt x="397" y="5033"/>
                    </a:lnTo>
                    <a:lnTo>
                      <a:pt x="375" y="5044"/>
                    </a:lnTo>
                    <a:lnTo>
                      <a:pt x="347" y="5055"/>
                    </a:lnTo>
                    <a:lnTo>
                      <a:pt x="313" y="5066"/>
                    </a:lnTo>
                    <a:lnTo>
                      <a:pt x="276" y="5076"/>
                    </a:lnTo>
                    <a:lnTo>
                      <a:pt x="234" y="5083"/>
                    </a:lnTo>
                    <a:lnTo>
                      <a:pt x="192" y="5087"/>
                    </a:lnTo>
                    <a:lnTo>
                      <a:pt x="147" y="5087"/>
                    </a:lnTo>
                    <a:lnTo>
                      <a:pt x="100" y="5083"/>
                    </a:lnTo>
                    <a:lnTo>
                      <a:pt x="55" y="5071"/>
                    </a:lnTo>
                    <a:lnTo>
                      <a:pt x="52" y="5071"/>
                    </a:lnTo>
                    <a:lnTo>
                      <a:pt x="42" y="5068"/>
                    </a:lnTo>
                    <a:lnTo>
                      <a:pt x="31" y="5063"/>
                    </a:lnTo>
                    <a:lnTo>
                      <a:pt x="18" y="5058"/>
                    </a:lnTo>
                    <a:lnTo>
                      <a:pt x="6" y="5052"/>
                    </a:lnTo>
                    <a:lnTo>
                      <a:pt x="0" y="5045"/>
                    </a:lnTo>
                    <a:lnTo>
                      <a:pt x="0" y="5039"/>
                    </a:lnTo>
                    <a:lnTo>
                      <a:pt x="0" y="5036"/>
                    </a:lnTo>
                    <a:lnTo>
                      <a:pt x="0" y="5029"/>
                    </a:lnTo>
                    <a:lnTo>
                      <a:pt x="2" y="5021"/>
                    </a:lnTo>
                    <a:lnTo>
                      <a:pt x="5" y="5013"/>
                    </a:lnTo>
                    <a:lnTo>
                      <a:pt x="13" y="5008"/>
                    </a:lnTo>
                    <a:lnTo>
                      <a:pt x="23" y="5007"/>
                    </a:lnTo>
                    <a:lnTo>
                      <a:pt x="23" y="5004"/>
                    </a:lnTo>
                    <a:lnTo>
                      <a:pt x="23" y="4994"/>
                    </a:lnTo>
                    <a:lnTo>
                      <a:pt x="26" y="4981"/>
                    </a:lnTo>
                    <a:lnTo>
                      <a:pt x="31" y="4966"/>
                    </a:lnTo>
                    <a:lnTo>
                      <a:pt x="40" y="4953"/>
                    </a:lnTo>
                    <a:lnTo>
                      <a:pt x="57" y="4942"/>
                    </a:lnTo>
                    <a:lnTo>
                      <a:pt x="57" y="4937"/>
                    </a:lnTo>
                    <a:lnTo>
                      <a:pt x="60" y="4931"/>
                    </a:lnTo>
                    <a:lnTo>
                      <a:pt x="66" y="4924"/>
                    </a:lnTo>
                    <a:lnTo>
                      <a:pt x="81" y="4915"/>
                    </a:lnTo>
                    <a:lnTo>
                      <a:pt x="105" y="4905"/>
                    </a:lnTo>
                    <a:lnTo>
                      <a:pt x="108" y="4903"/>
                    </a:lnTo>
                    <a:lnTo>
                      <a:pt x="119" y="4897"/>
                    </a:lnTo>
                    <a:lnTo>
                      <a:pt x="134" y="4889"/>
                    </a:lnTo>
                    <a:lnTo>
                      <a:pt x="152" y="4878"/>
                    </a:lnTo>
                    <a:lnTo>
                      <a:pt x="171" y="4866"/>
                    </a:lnTo>
                    <a:lnTo>
                      <a:pt x="191" y="4855"/>
                    </a:lnTo>
                    <a:lnTo>
                      <a:pt x="207" y="4845"/>
                    </a:lnTo>
                    <a:lnTo>
                      <a:pt x="220" y="4836"/>
                    </a:lnTo>
                    <a:lnTo>
                      <a:pt x="226" y="4831"/>
                    </a:lnTo>
                    <a:lnTo>
                      <a:pt x="229" y="4828"/>
                    </a:lnTo>
                    <a:lnTo>
                      <a:pt x="236" y="4818"/>
                    </a:lnTo>
                    <a:lnTo>
                      <a:pt x="245" y="4807"/>
                    </a:lnTo>
                    <a:lnTo>
                      <a:pt x="257" y="4792"/>
                    </a:lnTo>
                    <a:lnTo>
                      <a:pt x="266" y="4779"/>
                    </a:lnTo>
                    <a:lnTo>
                      <a:pt x="276" y="4766"/>
                    </a:lnTo>
                    <a:lnTo>
                      <a:pt x="281" y="4760"/>
                    </a:lnTo>
                    <a:lnTo>
                      <a:pt x="284" y="4756"/>
                    </a:lnTo>
                    <a:lnTo>
                      <a:pt x="289" y="4748"/>
                    </a:lnTo>
                    <a:lnTo>
                      <a:pt x="295" y="4739"/>
                    </a:lnTo>
                    <a:lnTo>
                      <a:pt x="304" y="4731"/>
                    </a:lnTo>
                    <a:lnTo>
                      <a:pt x="302" y="4729"/>
                    </a:lnTo>
                    <a:lnTo>
                      <a:pt x="299" y="4727"/>
                    </a:lnTo>
                    <a:lnTo>
                      <a:pt x="292" y="4723"/>
                    </a:lnTo>
                    <a:lnTo>
                      <a:pt x="286" y="4715"/>
                    </a:lnTo>
                    <a:lnTo>
                      <a:pt x="279" y="4703"/>
                    </a:lnTo>
                    <a:lnTo>
                      <a:pt x="273" y="4687"/>
                    </a:lnTo>
                    <a:lnTo>
                      <a:pt x="266" y="4668"/>
                    </a:lnTo>
                    <a:lnTo>
                      <a:pt x="260" y="4640"/>
                    </a:lnTo>
                    <a:lnTo>
                      <a:pt x="257" y="4608"/>
                    </a:lnTo>
                    <a:lnTo>
                      <a:pt x="255" y="4569"/>
                    </a:lnTo>
                    <a:lnTo>
                      <a:pt x="257" y="4521"/>
                    </a:lnTo>
                    <a:lnTo>
                      <a:pt x="257" y="4518"/>
                    </a:lnTo>
                    <a:lnTo>
                      <a:pt x="258" y="4503"/>
                    </a:lnTo>
                    <a:lnTo>
                      <a:pt x="260" y="4484"/>
                    </a:lnTo>
                    <a:lnTo>
                      <a:pt x="265" y="4456"/>
                    </a:lnTo>
                    <a:lnTo>
                      <a:pt x="270" y="4424"/>
                    </a:lnTo>
                    <a:lnTo>
                      <a:pt x="274" y="4387"/>
                    </a:lnTo>
                    <a:lnTo>
                      <a:pt x="283" y="4346"/>
                    </a:lnTo>
                    <a:lnTo>
                      <a:pt x="292" y="4304"/>
                    </a:lnTo>
                    <a:lnTo>
                      <a:pt x="304" y="4261"/>
                    </a:lnTo>
                    <a:lnTo>
                      <a:pt x="337" y="4041"/>
                    </a:lnTo>
                    <a:lnTo>
                      <a:pt x="337" y="4036"/>
                    </a:lnTo>
                    <a:lnTo>
                      <a:pt x="339" y="4023"/>
                    </a:lnTo>
                    <a:lnTo>
                      <a:pt x="342" y="4002"/>
                    </a:lnTo>
                    <a:lnTo>
                      <a:pt x="347" y="3977"/>
                    </a:lnTo>
                    <a:lnTo>
                      <a:pt x="352" y="3946"/>
                    </a:lnTo>
                    <a:lnTo>
                      <a:pt x="357" y="3912"/>
                    </a:lnTo>
                    <a:lnTo>
                      <a:pt x="362" y="3878"/>
                    </a:lnTo>
                    <a:lnTo>
                      <a:pt x="368" y="3846"/>
                    </a:lnTo>
                    <a:lnTo>
                      <a:pt x="373" y="3814"/>
                    </a:lnTo>
                    <a:lnTo>
                      <a:pt x="378" y="3786"/>
                    </a:lnTo>
                    <a:lnTo>
                      <a:pt x="383" y="3763"/>
                    </a:lnTo>
                    <a:lnTo>
                      <a:pt x="386" y="3746"/>
                    </a:lnTo>
                    <a:lnTo>
                      <a:pt x="386" y="3741"/>
                    </a:lnTo>
                    <a:lnTo>
                      <a:pt x="386" y="3723"/>
                    </a:lnTo>
                    <a:lnTo>
                      <a:pt x="386" y="3697"/>
                    </a:lnTo>
                    <a:lnTo>
                      <a:pt x="386" y="3663"/>
                    </a:lnTo>
                    <a:lnTo>
                      <a:pt x="386" y="3623"/>
                    </a:lnTo>
                    <a:lnTo>
                      <a:pt x="386" y="3579"/>
                    </a:lnTo>
                    <a:lnTo>
                      <a:pt x="386" y="3533"/>
                    </a:lnTo>
                    <a:lnTo>
                      <a:pt x="386" y="3484"/>
                    </a:lnTo>
                    <a:lnTo>
                      <a:pt x="386" y="3439"/>
                    </a:lnTo>
                    <a:lnTo>
                      <a:pt x="386" y="3395"/>
                    </a:lnTo>
                    <a:lnTo>
                      <a:pt x="386" y="3355"/>
                    </a:lnTo>
                    <a:lnTo>
                      <a:pt x="386" y="3323"/>
                    </a:lnTo>
                    <a:lnTo>
                      <a:pt x="384" y="3297"/>
                    </a:lnTo>
                    <a:lnTo>
                      <a:pt x="383" y="3281"/>
                    </a:lnTo>
                    <a:lnTo>
                      <a:pt x="381" y="3252"/>
                    </a:lnTo>
                    <a:lnTo>
                      <a:pt x="378" y="3215"/>
                    </a:lnTo>
                    <a:lnTo>
                      <a:pt x="376" y="3171"/>
                    </a:lnTo>
                    <a:lnTo>
                      <a:pt x="375" y="3124"/>
                    </a:lnTo>
                    <a:lnTo>
                      <a:pt x="376" y="3074"/>
                    </a:lnTo>
                    <a:lnTo>
                      <a:pt x="378" y="3026"/>
                    </a:lnTo>
                    <a:lnTo>
                      <a:pt x="378" y="3021"/>
                    </a:lnTo>
                    <a:lnTo>
                      <a:pt x="378" y="3009"/>
                    </a:lnTo>
                    <a:lnTo>
                      <a:pt x="376" y="2995"/>
                    </a:lnTo>
                    <a:lnTo>
                      <a:pt x="376" y="2977"/>
                    </a:lnTo>
                    <a:lnTo>
                      <a:pt x="375" y="2961"/>
                    </a:lnTo>
                    <a:lnTo>
                      <a:pt x="375" y="2950"/>
                    </a:lnTo>
                    <a:lnTo>
                      <a:pt x="375" y="2943"/>
                    </a:lnTo>
                    <a:lnTo>
                      <a:pt x="375" y="2937"/>
                    </a:lnTo>
                    <a:lnTo>
                      <a:pt x="373" y="2922"/>
                    </a:lnTo>
                    <a:lnTo>
                      <a:pt x="371" y="2901"/>
                    </a:lnTo>
                    <a:lnTo>
                      <a:pt x="371" y="2875"/>
                    </a:lnTo>
                    <a:lnTo>
                      <a:pt x="373" y="2846"/>
                    </a:lnTo>
                    <a:lnTo>
                      <a:pt x="376" y="2817"/>
                    </a:lnTo>
                    <a:lnTo>
                      <a:pt x="381" y="2790"/>
                    </a:lnTo>
                    <a:lnTo>
                      <a:pt x="391" y="2767"/>
                    </a:lnTo>
                    <a:lnTo>
                      <a:pt x="389" y="2764"/>
                    </a:lnTo>
                    <a:lnTo>
                      <a:pt x="389" y="2751"/>
                    </a:lnTo>
                    <a:lnTo>
                      <a:pt x="387" y="2733"/>
                    </a:lnTo>
                    <a:lnTo>
                      <a:pt x="389" y="2716"/>
                    </a:lnTo>
                    <a:lnTo>
                      <a:pt x="394" y="2696"/>
                    </a:lnTo>
                    <a:lnTo>
                      <a:pt x="391" y="2674"/>
                    </a:lnTo>
                    <a:lnTo>
                      <a:pt x="389" y="2672"/>
                    </a:lnTo>
                    <a:lnTo>
                      <a:pt x="387" y="2666"/>
                    </a:lnTo>
                    <a:lnTo>
                      <a:pt x="384" y="2656"/>
                    </a:lnTo>
                    <a:lnTo>
                      <a:pt x="383" y="2640"/>
                    </a:lnTo>
                    <a:lnTo>
                      <a:pt x="381" y="2619"/>
                    </a:lnTo>
                    <a:lnTo>
                      <a:pt x="381" y="2593"/>
                    </a:lnTo>
                    <a:lnTo>
                      <a:pt x="386" y="2559"/>
                    </a:lnTo>
                    <a:lnTo>
                      <a:pt x="384" y="2556"/>
                    </a:lnTo>
                    <a:lnTo>
                      <a:pt x="383" y="2546"/>
                    </a:lnTo>
                    <a:lnTo>
                      <a:pt x="379" y="2530"/>
                    </a:lnTo>
                    <a:lnTo>
                      <a:pt x="379" y="2509"/>
                    </a:lnTo>
                    <a:lnTo>
                      <a:pt x="381" y="2483"/>
                    </a:lnTo>
                    <a:lnTo>
                      <a:pt x="387" y="2454"/>
                    </a:lnTo>
                    <a:lnTo>
                      <a:pt x="381" y="2451"/>
                    </a:lnTo>
                    <a:lnTo>
                      <a:pt x="383" y="2396"/>
                    </a:lnTo>
                    <a:lnTo>
                      <a:pt x="384" y="2391"/>
                    </a:lnTo>
                    <a:lnTo>
                      <a:pt x="384" y="2377"/>
                    </a:lnTo>
                    <a:lnTo>
                      <a:pt x="386" y="2356"/>
                    </a:lnTo>
                    <a:lnTo>
                      <a:pt x="387" y="2328"/>
                    </a:lnTo>
                    <a:lnTo>
                      <a:pt x="389" y="2299"/>
                    </a:lnTo>
                    <a:lnTo>
                      <a:pt x="391" y="2268"/>
                    </a:lnTo>
                    <a:lnTo>
                      <a:pt x="392" y="2241"/>
                    </a:lnTo>
                    <a:lnTo>
                      <a:pt x="392" y="2215"/>
                    </a:lnTo>
                    <a:lnTo>
                      <a:pt x="394" y="2196"/>
                    </a:lnTo>
                    <a:lnTo>
                      <a:pt x="394" y="2184"/>
                    </a:lnTo>
                    <a:lnTo>
                      <a:pt x="394" y="2171"/>
                    </a:lnTo>
                    <a:lnTo>
                      <a:pt x="394" y="2149"/>
                    </a:lnTo>
                    <a:lnTo>
                      <a:pt x="396" y="2117"/>
                    </a:lnTo>
                    <a:lnTo>
                      <a:pt x="397" y="2078"/>
                    </a:lnTo>
                    <a:lnTo>
                      <a:pt x="399" y="2034"/>
                    </a:lnTo>
                    <a:lnTo>
                      <a:pt x="402" y="1986"/>
                    </a:lnTo>
                    <a:lnTo>
                      <a:pt x="407" y="1937"/>
                    </a:lnTo>
                    <a:lnTo>
                      <a:pt x="413" y="1887"/>
                    </a:lnTo>
                    <a:lnTo>
                      <a:pt x="420" y="1839"/>
                    </a:lnTo>
                    <a:lnTo>
                      <a:pt x="429" y="1795"/>
                    </a:lnTo>
                    <a:lnTo>
                      <a:pt x="431" y="1790"/>
                    </a:lnTo>
                    <a:lnTo>
                      <a:pt x="433" y="1781"/>
                    </a:lnTo>
                    <a:lnTo>
                      <a:pt x="438" y="1766"/>
                    </a:lnTo>
                    <a:lnTo>
                      <a:pt x="441" y="1750"/>
                    </a:lnTo>
                    <a:lnTo>
                      <a:pt x="446" y="1737"/>
                    </a:lnTo>
                    <a:lnTo>
                      <a:pt x="449" y="1727"/>
                    </a:lnTo>
                    <a:lnTo>
                      <a:pt x="449" y="1724"/>
                    </a:lnTo>
                    <a:lnTo>
                      <a:pt x="449" y="1716"/>
                    </a:lnTo>
                    <a:lnTo>
                      <a:pt x="447" y="1702"/>
                    </a:lnTo>
                    <a:lnTo>
                      <a:pt x="447" y="1682"/>
                    </a:lnTo>
                    <a:lnTo>
                      <a:pt x="449" y="1656"/>
                    </a:lnTo>
                    <a:lnTo>
                      <a:pt x="450" y="1624"/>
                    </a:lnTo>
                    <a:lnTo>
                      <a:pt x="455" y="1585"/>
                    </a:lnTo>
                    <a:lnTo>
                      <a:pt x="462" y="1540"/>
                    </a:lnTo>
                    <a:lnTo>
                      <a:pt x="457" y="1539"/>
                    </a:lnTo>
                    <a:lnTo>
                      <a:pt x="447" y="1535"/>
                    </a:lnTo>
                    <a:lnTo>
                      <a:pt x="434" y="1530"/>
                    </a:lnTo>
                    <a:lnTo>
                      <a:pt x="423" y="1526"/>
                    </a:lnTo>
                    <a:lnTo>
                      <a:pt x="417" y="1521"/>
                    </a:lnTo>
                    <a:lnTo>
                      <a:pt x="413" y="1521"/>
                    </a:lnTo>
                    <a:lnTo>
                      <a:pt x="404" y="1518"/>
                    </a:lnTo>
                    <a:lnTo>
                      <a:pt x="389" y="1513"/>
                    </a:lnTo>
                    <a:lnTo>
                      <a:pt x="375" y="1505"/>
                    </a:lnTo>
                    <a:lnTo>
                      <a:pt x="358" y="1493"/>
                    </a:lnTo>
                    <a:lnTo>
                      <a:pt x="346" y="1479"/>
                    </a:lnTo>
                    <a:lnTo>
                      <a:pt x="344" y="1479"/>
                    </a:lnTo>
                    <a:lnTo>
                      <a:pt x="337" y="1479"/>
                    </a:lnTo>
                    <a:lnTo>
                      <a:pt x="329" y="1479"/>
                    </a:lnTo>
                    <a:lnTo>
                      <a:pt x="321" y="1474"/>
                    </a:lnTo>
                    <a:lnTo>
                      <a:pt x="315" y="1466"/>
                    </a:lnTo>
                    <a:lnTo>
                      <a:pt x="310" y="1453"/>
                    </a:lnTo>
                    <a:lnTo>
                      <a:pt x="308" y="1450"/>
                    </a:lnTo>
                    <a:lnTo>
                      <a:pt x="304" y="1442"/>
                    </a:lnTo>
                    <a:lnTo>
                      <a:pt x="297" y="1430"/>
                    </a:lnTo>
                    <a:lnTo>
                      <a:pt x="287" y="1416"/>
                    </a:lnTo>
                    <a:lnTo>
                      <a:pt x="279" y="1400"/>
                    </a:lnTo>
                    <a:lnTo>
                      <a:pt x="271" y="1385"/>
                    </a:lnTo>
                    <a:lnTo>
                      <a:pt x="263" y="1367"/>
                    </a:lnTo>
                    <a:lnTo>
                      <a:pt x="255" y="1343"/>
                    </a:lnTo>
                    <a:lnTo>
                      <a:pt x="247" y="1311"/>
                    </a:lnTo>
                    <a:lnTo>
                      <a:pt x="244" y="1274"/>
                    </a:lnTo>
                    <a:lnTo>
                      <a:pt x="244" y="1235"/>
                    </a:lnTo>
                    <a:lnTo>
                      <a:pt x="247" y="1193"/>
                    </a:lnTo>
                    <a:lnTo>
                      <a:pt x="249" y="1188"/>
                    </a:lnTo>
                    <a:lnTo>
                      <a:pt x="250" y="1179"/>
                    </a:lnTo>
                    <a:lnTo>
                      <a:pt x="253" y="1162"/>
                    </a:lnTo>
                    <a:lnTo>
                      <a:pt x="257" y="1146"/>
                    </a:lnTo>
                    <a:lnTo>
                      <a:pt x="260" y="1133"/>
                    </a:lnTo>
                    <a:lnTo>
                      <a:pt x="263" y="1124"/>
                    </a:lnTo>
                    <a:lnTo>
                      <a:pt x="262" y="1120"/>
                    </a:lnTo>
                    <a:lnTo>
                      <a:pt x="258" y="1114"/>
                    </a:lnTo>
                    <a:lnTo>
                      <a:pt x="255" y="1103"/>
                    </a:lnTo>
                    <a:lnTo>
                      <a:pt x="255" y="1086"/>
                    </a:lnTo>
                    <a:lnTo>
                      <a:pt x="262" y="1069"/>
                    </a:lnTo>
                    <a:lnTo>
                      <a:pt x="263" y="1064"/>
                    </a:lnTo>
                    <a:lnTo>
                      <a:pt x="265" y="1056"/>
                    </a:lnTo>
                    <a:lnTo>
                      <a:pt x="271" y="1046"/>
                    </a:lnTo>
                    <a:lnTo>
                      <a:pt x="279" y="1035"/>
                    </a:lnTo>
                    <a:lnTo>
                      <a:pt x="292" y="1028"/>
                    </a:lnTo>
                    <a:lnTo>
                      <a:pt x="291" y="1025"/>
                    </a:lnTo>
                    <a:lnTo>
                      <a:pt x="289" y="1015"/>
                    </a:lnTo>
                    <a:lnTo>
                      <a:pt x="289" y="1003"/>
                    </a:lnTo>
                    <a:lnTo>
                      <a:pt x="292" y="988"/>
                    </a:lnTo>
                    <a:lnTo>
                      <a:pt x="302" y="975"/>
                    </a:lnTo>
                    <a:lnTo>
                      <a:pt x="308" y="962"/>
                    </a:lnTo>
                    <a:lnTo>
                      <a:pt x="308" y="959"/>
                    </a:lnTo>
                    <a:lnTo>
                      <a:pt x="312" y="948"/>
                    </a:lnTo>
                    <a:lnTo>
                      <a:pt x="315" y="933"/>
                    </a:lnTo>
                    <a:lnTo>
                      <a:pt x="320" y="914"/>
                    </a:lnTo>
                    <a:lnTo>
                      <a:pt x="320" y="910"/>
                    </a:lnTo>
                    <a:lnTo>
                      <a:pt x="323" y="901"/>
                    </a:lnTo>
                    <a:lnTo>
                      <a:pt x="328" y="886"/>
                    </a:lnTo>
                    <a:lnTo>
                      <a:pt x="333" y="872"/>
                    </a:lnTo>
                    <a:lnTo>
                      <a:pt x="341" y="856"/>
                    </a:lnTo>
                    <a:lnTo>
                      <a:pt x="350" y="843"/>
                    </a:lnTo>
                    <a:lnTo>
                      <a:pt x="352" y="841"/>
                    </a:lnTo>
                    <a:lnTo>
                      <a:pt x="357" y="836"/>
                    </a:lnTo>
                    <a:lnTo>
                      <a:pt x="365" y="831"/>
                    </a:lnTo>
                    <a:lnTo>
                      <a:pt x="378" y="827"/>
                    </a:lnTo>
                    <a:lnTo>
                      <a:pt x="396" y="823"/>
                    </a:lnTo>
                    <a:lnTo>
                      <a:pt x="399" y="822"/>
                    </a:lnTo>
                    <a:lnTo>
                      <a:pt x="410" y="820"/>
                    </a:lnTo>
                    <a:lnTo>
                      <a:pt x="426" y="817"/>
                    </a:lnTo>
                    <a:lnTo>
                      <a:pt x="446" y="815"/>
                    </a:lnTo>
                    <a:lnTo>
                      <a:pt x="470" y="814"/>
                    </a:lnTo>
                    <a:lnTo>
                      <a:pt x="497" y="814"/>
                    </a:lnTo>
                    <a:lnTo>
                      <a:pt x="526" y="818"/>
                    </a:lnTo>
                    <a:lnTo>
                      <a:pt x="531" y="817"/>
                    </a:lnTo>
                    <a:lnTo>
                      <a:pt x="546" y="815"/>
                    </a:lnTo>
                    <a:lnTo>
                      <a:pt x="565" y="814"/>
                    </a:lnTo>
                    <a:lnTo>
                      <a:pt x="589" y="812"/>
                    </a:lnTo>
                    <a:lnTo>
                      <a:pt x="615" y="810"/>
                    </a:lnTo>
                    <a:lnTo>
                      <a:pt x="641" y="810"/>
                    </a:lnTo>
                    <a:lnTo>
                      <a:pt x="665" y="810"/>
                    </a:lnTo>
                    <a:lnTo>
                      <a:pt x="683" y="815"/>
                    </a:lnTo>
                    <a:lnTo>
                      <a:pt x="710" y="810"/>
                    </a:lnTo>
                    <a:lnTo>
                      <a:pt x="714" y="809"/>
                    </a:lnTo>
                    <a:lnTo>
                      <a:pt x="720" y="804"/>
                    </a:lnTo>
                    <a:lnTo>
                      <a:pt x="731" y="794"/>
                    </a:lnTo>
                    <a:lnTo>
                      <a:pt x="746" y="786"/>
                    </a:lnTo>
                    <a:lnTo>
                      <a:pt x="759" y="775"/>
                    </a:lnTo>
                    <a:lnTo>
                      <a:pt x="772" y="765"/>
                    </a:lnTo>
                    <a:lnTo>
                      <a:pt x="781" y="757"/>
                    </a:lnTo>
                    <a:lnTo>
                      <a:pt x="788" y="752"/>
                    </a:lnTo>
                    <a:lnTo>
                      <a:pt x="790" y="749"/>
                    </a:lnTo>
                    <a:lnTo>
                      <a:pt x="793" y="739"/>
                    </a:lnTo>
                    <a:lnTo>
                      <a:pt x="799" y="730"/>
                    </a:lnTo>
                    <a:lnTo>
                      <a:pt x="806" y="720"/>
                    </a:lnTo>
                    <a:lnTo>
                      <a:pt x="817" y="714"/>
                    </a:lnTo>
                    <a:lnTo>
                      <a:pt x="830" y="715"/>
                    </a:lnTo>
                    <a:lnTo>
                      <a:pt x="836" y="705"/>
                    </a:lnTo>
                    <a:lnTo>
                      <a:pt x="836" y="702"/>
                    </a:lnTo>
                    <a:lnTo>
                      <a:pt x="835" y="693"/>
                    </a:lnTo>
                    <a:lnTo>
                      <a:pt x="832" y="680"/>
                    </a:lnTo>
                    <a:lnTo>
                      <a:pt x="828" y="663"/>
                    </a:lnTo>
                    <a:lnTo>
                      <a:pt x="827" y="647"/>
                    </a:lnTo>
                    <a:lnTo>
                      <a:pt x="827" y="631"/>
                    </a:lnTo>
                    <a:lnTo>
                      <a:pt x="825" y="626"/>
                    </a:lnTo>
                    <a:lnTo>
                      <a:pt x="822" y="617"/>
                    </a:lnTo>
                    <a:lnTo>
                      <a:pt x="817" y="602"/>
                    </a:lnTo>
                    <a:lnTo>
                      <a:pt x="811" y="584"/>
                    </a:lnTo>
                    <a:lnTo>
                      <a:pt x="806" y="567"/>
                    </a:lnTo>
                    <a:lnTo>
                      <a:pt x="802" y="550"/>
                    </a:lnTo>
                    <a:lnTo>
                      <a:pt x="801" y="539"/>
                    </a:lnTo>
                    <a:lnTo>
                      <a:pt x="799" y="541"/>
                    </a:lnTo>
                    <a:lnTo>
                      <a:pt x="796" y="542"/>
                    </a:lnTo>
                    <a:lnTo>
                      <a:pt x="791" y="542"/>
                    </a:lnTo>
                    <a:lnTo>
                      <a:pt x="786" y="542"/>
                    </a:lnTo>
                    <a:lnTo>
                      <a:pt x="780" y="539"/>
                    </a:lnTo>
                    <a:lnTo>
                      <a:pt x="773" y="533"/>
                    </a:lnTo>
                    <a:lnTo>
                      <a:pt x="770" y="520"/>
                    </a:lnTo>
                    <a:lnTo>
                      <a:pt x="767" y="502"/>
                    </a:lnTo>
                    <a:lnTo>
                      <a:pt x="765" y="499"/>
                    </a:lnTo>
                    <a:lnTo>
                      <a:pt x="762" y="492"/>
                    </a:lnTo>
                    <a:lnTo>
                      <a:pt x="757" y="483"/>
                    </a:lnTo>
                    <a:lnTo>
                      <a:pt x="752" y="470"/>
                    </a:lnTo>
                    <a:lnTo>
                      <a:pt x="748" y="457"/>
                    </a:lnTo>
                    <a:lnTo>
                      <a:pt x="746" y="442"/>
                    </a:lnTo>
                    <a:lnTo>
                      <a:pt x="746" y="429"/>
                    </a:lnTo>
                    <a:lnTo>
                      <a:pt x="751" y="418"/>
                    </a:lnTo>
                    <a:lnTo>
                      <a:pt x="760" y="410"/>
                    </a:lnTo>
                    <a:lnTo>
                      <a:pt x="777" y="405"/>
                    </a:lnTo>
                    <a:lnTo>
                      <a:pt x="775" y="402"/>
                    </a:lnTo>
                    <a:lnTo>
                      <a:pt x="772" y="391"/>
                    </a:lnTo>
                    <a:lnTo>
                      <a:pt x="769" y="378"/>
                    </a:lnTo>
                    <a:lnTo>
                      <a:pt x="765" y="362"/>
                    </a:lnTo>
                    <a:lnTo>
                      <a:pt x="762" y="349"/>
                    </a:lnTo>
                    <a:lnTo>
                      <a:pt x="762" y="339"/>
                    </a:lnTo>
                    <a:lnTo>
                      <a:pt x="762" y="334"/>
                    </a:lnTo>
                    <a:lnTo>
                      <a:pt x="760" y="323"/>
                    </a:lnTo>
                    <a:lnTo>
                      <a:pt x="759" y="310"/>
                    </a:lnTo>
                    <a:lnTo>
                      <a:pt x="759" y="300"/>
                    </a:lnTo>
                    <a:lnTo>
                      <a:pt x="757" y="297"/>
                    </a:lnTo>
                    <a:lnTo>
                      <a:pt x="757" y="287"/>
                    </a:lnTo>
                    <a:lnTo>
                      <a:pt x="757" y="274"/>
                    </a:lnTo>
                    <a:lnTo>
                      <a:pt x="760" y="260"/>
                    </a:lnTo>
                    <a:lnTo>
                      <a:pt x="760" y="255"/>
                    </a:lnTo>
                    <a:lnTo>
                      <a:pt x="764" y="244"/>
                    </a:lnTo>
                    <a:lnTo>
                      <a:pt x="767" y="232"/>
                    </a:lnTo>
                    <a:lnTo>
                      <a:pt x="770" y="221"/>
                    </a:lnTo>
                    <a:lnTo>
                      <a:pt x="772" y="216"/>
                    </a:lnTo>
                    <a:lnTo>
                      <a:pt x="775" y="207"/>
                    </a:lnTo>
                    <a:lnTo>
                      <a:pt x="780" y="194"/>
                    </a:lnTo>
                    <a:lnTo>
                      <a:pt x="788" y="184"/>
                    </a:lnTo>
                    <a:lnTo>
                      <a:pt x="790" y="179"/>
                    </a:lnTo>
                    <a:lnTo>
                      <a:pt x="791" y="169"/>
                    </a:lnTo>
                    <a:lnTo>
                      <a:pt x="796" y="156"/>
                    </a:lnTo>
                    <a:lnTo>
                      <a:pt x="804" y="147"/>
                    </a:lnTo>
                    <a:lnTo>
                      <a:pt x="806" y="144"/>
                    </a:lnTo>
                    <a:lnTo>
                      <a:pt x="809" y="139"/>
                    </a:lnTo>
                    <a:lnTo>
                      <a:pt x="814" y="131"/>
                    </a:lnTo>
                    <a:lnTo>
                      <a:pt x="820" y="124"/>
                    </a:lnTo>
                    <a:lnTo>
                      <a:pt x="825" y="119"/>
                    </a:lnTo>
                    <a:lnTo>
                      <a:pt x="828" y="108"/>
                    </a:lnTo>
                    <a:lnTo>
                      <a:pt x="838" y="100"/>
                    </a:lnTo>
                    <a:lnTo>
                      <a:pt x="840" y="97"/>
                    </a:lnTo>
                    <a:lnTo>
                      <a:pt x="844" y="87"/>
                    </a:lnTo>
                    <a:lnTo>
                      <a:pt x="849" y="76"/>
                    </a:lnTo>
                    <a:lnTo>
                      <a:pt x="856" y="66"/>
                    </a:lnTo>
                    <a:lnTo>
                      <a:pt x="859" y="76"/>
                    </a:lnTo>
                    <a:lnTo>
                      <a:pt x="859" y="73"/>
                    </a:lnTo>
                    <a:lnTo>
                      <a:pt x="864" y="66"/>
                    </a:lnTo>
                    <a:lnTo>
                      <a:pt x="870" y="58"/>
                    </a:lnTo>
                    <a:lnTo>
                      <a:pt x="877" y="48"/>
                    </a:lnTo>
                    <a:lnTo>
                      <a:pt x="885" y="40"/>
                    </a:lnTo>
                    <a:lnTo>
                      <a:pt x="883" y="50"/>
                    </a:lnTo>
                    <a:lnTo>
                      <a:pt x="886" y="48"/>
                    </a:lnTo>
                    <a:lnTo>
                      <a:pt x="893" y="43"/>
                    </a:lnTo>
                    <a:lnTo>
                      <a:pt x="903" y="39"/>
                    </a:lnTo>
                    <a:lnTo>
                      <a:pt x="914" y="35"/>
                    </a:lnTo>
                    <a:lnTo>
                      <a:pt x="927" y="34"/>
                    </a:lnTo>
                    <a:lnTo>
                      <a:pt x="928" y="32"/>
                    </a:lnTo>
                    <a:lnTo>
                      <a:pt x="935" y="27"/>
                    </a:lnTo>
                    <a:lnTo>
                      <a:pt x="943" y="21"/>
                    </a:lnTo>
                    <a:lnTo>
                      <a:pt x="954" y="14"/>
                    </a:lnTo>
                    <a:lnTo>
                      <a:pt x="964" y="11"/>
                    </a:lnTo>
                    <a:lnTo>
                      <a:pt x="969" y="19"/>
                    </a:lnTo>
                    <a:lnTo>
                      <a:pt x="970" y="19"/>
                    </a:lnTo>
                    <a:lnTo>
                      <a:pt x="972" y="18"/>
                    </a:lnTo>
                    <a:lnTo>
                      <a:pt x="974" y="14"/>
                    </a:lnTo>
                    <a:lnTo>
                      <a:pt x="977" y="11"/>
                    </a:lnTo>
                    <a:lnTo>
                      <a:pt x="982" y="10"/>
                    </a:lnTo>
                    <a:lnTo>
                      <a:pt x="987" y="6"/>
                    </a:lnTo>
                    <a:lnTo>
                      <a:pt x="990" y="6"/>
                    </a:lnTo>
                    <a:lnTo>
                      <a:pt x="999" y="0"/>
                    </a:lnTo>
                    <a:lnTo>
                      <a:pt x="999" y="8"/>
                    </a:lnTo>
                    <a:lnTo>
                      <a:pt x="999" y="11"/>
                    </a:lnTo>
                    <a:lnTo>
                      <a:pt x="1001" y="14"/>
                    </a:lnTo>
                    <a:lnTo>
                      <a:pt x="1004" y="21"/>
                    </a:lnTo>
                    <a:lnTo>
                      <a:pt x="1006" y="27"/>
                    </a:lnTo>
                    <a:lnTo>
                      <a:pt x="1019" y="32"/>
                    </a:lnTo>
                    <a:lnTo>
                      <a:pt x="1016" y="19"/>
                    </a:lnTo>
                    <a:lnTo>
                      <a:pt x="1019" y="21"/>
                    </a:lnTo>
                    <a:lnTo>
                      <a:pt x="1027" y="26"/>
                    </a:lnTo>
                    <a:lnTo>
                      <a:pt x="1038" y="34"/>
                    </a:lnTo>
                    <a:lnTo>
                      <a:pt x="1048" y="43"/>
                    </a:lnTo>
                    <a:lnTo>
                      <a:pt x="1056" y="53"/>
                    </a:lnTo>
                    <a:lnTo>
                      <a:pt x="1058" y="53"/>
                    </a:lnTo>
                    <a:lnTo>
                      <a:pt x="1059" y="53"/>
                    </a:lnTo>
                    <a:lnTo>
                      <a:pt x="1062" y="53"/>
                    </a:lnTo>
                    <a:lnTo>
                      <a:pt x="1067" y="53"/>
                    </a:lnTo>
                    <a:lnTo>
                      <a:pt x="1070" y="55"/>
                    </a:lnTo>
                    <a:lnTo>
                      <a:pt x="1074" y="56"/>
                    </a:lnTo>
                    <a:lnTo>
                      <a:pt x="1079" y="60"/>
                    </a:lnTo>
                    <a:lnTo>
                      <a:pt x="1080" y="58"/>
                    </a:lnTo>
                    <a:lnTo>
                      <a:pt x="1087" y="58"/>
                    </a:lnTo>
                    <a:lnTo>
                      <a:pt x="1095" y="60"/>
                    </a:lnTo>
                    <a:lnTo>
                      <a:pt x="1103" y="66"/>
                    </a:lnTo>
                    <a:lnTo>
                      <a:pt x="1112" y="76"/>
                    </a:lnTo>
                    <a:lnTo>
                      <a:pt x="1116" y="77"/>
                    </a:lnTo>
                    <a:lnTo>
                      <a:pt x="1119" y="79"/>
                    </a:lnTo>
                    <a:lnTo>
                      <a:pt x="1122" y="82"/>
                    </a:lnTo>
                    <a:lnTo>
                      <a:pt x="1127" y="85"/>
                    </a:lnTo>
                    <a:lnTo>
                      <a:pt x="1130" y="89"/>
                    </a:lnTo>
                    <a:lnTo>
                      <a:pt x="1135" y="92"/>
                    </a:lnTo>
                    <a:lnTo>
                      <a:pt x="1138" y="92"/>
                    </a:lnTo>
                    <a:lnTo>
                      <a:pt x="1146" y="97"/>
                    </a:lnTo>
                    <a:lnTo>
                      <a:pt x="1156" y="103"/>
                    </a:lnTo>
                    <a:lnTo>
                      <a:pt x="1167" y="114"/>
                    </a:lnTo>
                    <a:lnTo>
                      <a:pt x="1177" y="127"/>
                    </a:lnTo>
                    <a:lnTo>
                      <a:pt x="1183" y="144"/>
                    </a:lnTo>
                    <a:lnTo>
                      <a:pt x="1185" y="145"/>
                    </a:lnTo>
                    <a:lnTo>
                      <a:pt x="1192" y="152"/>
                    </a:lnTo>
                    <a:lnTo>
                      <a:pt x="1200" y="163"/>
                    </a:lnTo>
                    <a:lnTo>
                      <a:pt x="1208" y="177"/>
                    </a:lnTo>
                    <a:lnTo>
                      <a:pt x="1216" y="195"/>
                    </a:lnTo>
                    <a:lnTo>
                      <a:pt x="1221" y="216"/>
                    </a:lnTo>
                    <a:lnTo>
                      <a:pt x="1221" y="239"/>
                    </a:lnTo>
                    <a:lnTo>
                      <a:pt x="1222" y="242"/>
                    </a:lnTo>
                    <a:lnTo>
                      <a:pt x="1224" y="252"/>
                    </a:lnTo>
                    <a:lnTo>
                      <a:pt x="1227" y="266"/>
                    </a:lnTo>
                    <a:lnTo>
                      <a:pt x="1227" y="286"/>
                    </a:lnTo>
                    <a:lnTo>
                      <a:pt x="1224" y="311"/>
                    </a:lnTo>
                    <a:lnTo>
                      <a:pt x="1224" y="315"/>
                    </a:lnTo>
                    <a:lnTo>
                      <a:pt x="1224" y="324"/>
                    </a:lnTo>
                    <a:lnTo>
                      <a:pt x="1222" y="336"/>
                    </a:lnTo>
                    <a:lnTo>
                      <a:pt x="1221" y="345"/>
                    </a:lnTo>
                    <a:lnTo>
                      <a:pt x="1221" y="349"/>
                    </a:lnTo>
                    <a:lnTo>
                      <a:pt x="1219" y="358"/>
                    </a:lnTo>
                    <a:lnTo>
                      <a:pt x="1217" y="371"/>
                    </a:lnTo>
                    <a:lnTo>
                      <a:pt x="1216" y="386"/>
                    </a:lnTo>
                    <a:lnTo>
                      <a:pt x="1214" y="397"/>
                    </a:lnTo>
                    <a:lnTo>
                      <a:pt x="1213" y="405"/>
                    </a:lnTo>
                    <a:lnTo>
                      <a:pt x="1217" y="405"/>
                    </a:lnTo>
                    <a:lnTo>
                      <a:pt x="1222" y="407"/>
                    </a:lnTo>
                    <a:lnTo>
                      <a:pt x="1229" y="408"/>
                    </a:lnTo>
                    <a:lnTo>
                      <a:pt x="1235" y="412"/>
                    </a:lnTo>
                    <a:lnTo>
                      <a:pt x="1242" y="418"/>
                    </a:lnTo>
                    <a:lnTo>
                      <a:pt x="1245" y="428"/>
                    </a:lnTo>
                    <a:lnTo>
                      <a:pt x="1246" y="441"/>
                    </a:lnTo>
                    <a:lnTo>
                      <a:pt x="1245" y="457"/>
                    </a:lnTo>
                    <a:lnTo>
                      <a:pt x="1240" y="478"/>
                    </a:lnTo>
                    <a:lnTo>
                      <a:pt x="1230" y="504"/>
                    </a:lnTo>
                    <a:lnTo>
                      <a:pt x="1229" y="507"/>
                    </a:lnTo>
                    <a:lnTo>
                      <a:pt x="1229" y="512"/>
                    </a:lnTo>
                    <a:lnTo>
                      <a:pt x="1225" y="520"/>
                    </a:lnTo>
                    <a:lnTo>
                      <a:pt x="1221" y="528"/>
                    </a:lnTo>
                    <a:lnTo>
                      <a:pt x="1214" y="536"/>
                    </a:lnTo>
                    <a:lnTo>
                      <a:pt x="1206" y="541"/>
                    </a:lnTo>
                    <a:lnTo>
                      <a:pt x="1195" y="541"/>
                    </a:lnTo>
                    <a:lnTo>
                      <a:pt x="1182" y="536"/>
                    </a:lnTo>
                    <a:lnTo>
                      <a:pt x="1180" y="539"/>
                    </a:lnTo>
                    <a:lnTo>
                      <a:pt x="1179" y="550"/>
                    </a:lnTo>
                    <a:lnTo>
                      <a:pt x="1175" y="565"/>
                    </a:lnTo>
                    <a:lnTo>
                      <a:pt x="1172" y="581"/>
                    </a:lnTo>
                    <a:lnTo>
                      <a:pt x="1169" y="599"/>
                    </a:lnTo>
                    <a:lnTo>
                      <a:pt x="1164" y="649"/>
                    </a:lnTo>
                    <a:lnTo>
                      <a:pt x="1163" y="652"/>
                    </a:lnTo>
                    <a:lnTo>
                      <a:pt x="1161" y="663"/>
                    </a:lnTo>
                    <a:lnTo>
                      <a:pt x="1159" y="676"/>
                    </a:lnTo>
                    <a:lnTo>
                      <a:pt x="1156" y="688"/>
                    </a:lnTo>
                    <a:lnTo>
                      <a:pt x="1153" y="697"/>
                    </a:lnTo>
                    <a:lnTo>
                      <a:pt x="1158" y="709"/>
                    </a:lnTo>
                    <a:lnTo>
                      <a:pt x="1159" y="709"/>
                    </a:lnTo>
                    <a:lnTo>
                      <a:pt x="1163" y="709"/>
                    </a:lnTo>
                    <a:lnTo>
                      <a:pt x="1169" y="712"/>
                    </a:lnTo>
                    <a:lnTo>
                      <a:pt x="1174" y="718"/>
                    </a:lnTo>
                    <a:lnTo>
                      <a:pt x="1180" y="730"/>
                    </a:lnTo>
                    <a:lnTo>
                      <a:pt x="1185" y="746"/>
                    </a:lnTo>
                    <a:lnTo>
                      <a:pt x="1187" y="749"/>
                    </a:lnTo>
                    <a:lnTo>
                      <a:pt x="1193" y="757"/>
                    </a:lnTo>
                    <a:lnTo>
                      <a:pt x="1201" y="768"/>
                    </a:lnTo>
                    <a:lnTo>
                      <a:pt x="1211" y="781"/>
                    </a:lnTo>
                    <a:lnTo>
                      <a:pt x="1221" y="793"/>
                    </a:lnTo>
                    <a:lnTo>
                      <a:pt x="1230" y="802"/>
                    </a:lnTo>
                    <a:lnTo>
                      <a:pt x="1232" y="804"/>
                    </a:lnTo>
                    <a:lnTo>
                      <a:pt x="1238" y="807"/>
                    </a:lnTo>
                    <a:lnTo>
                      <a:pt x="1246" y="812"/>
                    </a:lnTo>
                    <a:lnTo>
                      <a:pt x="1253" y="818"/>
                    </a:lnTo>
                    <a:lnTo>
                      <a:pt x="1256" y="823"/>
                    </a:lnTo>
                    <a:lnTo>
                      <a:pt x="1259" y="823"/>
                    </a:lnTo>
                    <a:lnTo>
                      <a:pt x="1266" y="822"/>
                    </a:lnTo>
                    <a:lnTo>
                      <a:pt x="1279" y="822"/>
                    </a:lnTo>
                    <a:lnTo>
                      <a:pt x="1298" y="822"/>
                    </a:lnTo>
                    <a:lnTo>
                      <a:pt x="1322" y="822"/>
                    </a:lnTo>
                    <a:lnTo>
                      <a:pt x="1351" y="825"/>
                    </a:lnTo>
                    <a:lnTo>
                      <a:pt x="1389" y="831"/>
                    </a:lnTo>
                    <a:lnTo>
                      <a:pt x="1432" y="841"/>
                    </a:lnTo>
                    <a:lnTo>
                      <a:pt x="1435" y="843"/>
                    </a:lnTo>
                    <a:lnTo>
                      <a:pt x="1448" y="844"/>
                    </a:lnTo>
                    <a:lnTo>
                      <a:pt x="1466" y="849"/>
                    </a:lnTo>
                    <a:lnTo>
                      <a:pt x="1487" y="854"/>
                    </a:lnTo>
                    <a:lnTo>
                      <a:pt x="1510" y="859"/>
                    </a:lnTo>
                    <a:lnTo>
                      <a:pt x="1531" y="865"/>
                    </a:lnTo>
                    <a:lnTo>
                      <a:pt x="1550" y="870"/>
                    </a:lnTo>
                    <a:lnTo>
                      <a:pt x="1563" y="875"/>
                    </a:lnTo>
                    <a:lnTo>
                      <a:pt x="1571" y="878"/>
                    </a:lnTo>
                    <a:lnTo>
                      <a:pt x="1573" y="878"/>
                    </a:lnTo>
                    <a:lnTo>
                      <a:pt x="1579" y="880"/>
                    </a:lnTo>
                    <a:lnTo>
                      <a:pt x="1589" y="881"/>
                    </a:lnTo>
                    <a:lnTo>
                      <a:pt x="1598" y="886"/>
                    </a:lnTo>
                    <a:lnTo>
                      <a:pt x="1610" y="894"/>
                    </a:lnTo>
                    <a:lnTo>
                      <a:pt x="1618" y="907"/>
                    </a:lnTo>
                    <a:lnTo>
                      <a:pt x="1623" y="927"/>
                    </a:lnTo>
                    <a:lnTo>
                      <a:pt x="1624" y="930"/>
                    </a:lnTo>
                    <a:lnTo>
                      <a:pt x="1628" y="941"/>
                    </a:lnTo>
                    <a:lnTo>
                      <a:pt x="1632" y="956"/>
                    </a:lnTo>
                    <a:lnTo>
                      <a:pt x="1637" y="972"/>
                    </a:lnTo>
                    <a:lnTo>
                      <a:pt x="1640" y="990"/>
                    </a:lnTo>
                    <a:lnTo>
                      <a:pt x="1640" y="1007"/>
                    </a:lnTo>
                    <a:lnTo>
                      <a:pt x="1642" y="1009"/>
                    </a:lnTo>
                    <a:lnTo>
                      <a:pt x="1645" y="1012"/>
                    </a:lnTo>
                    <a:lnTo>
                      <a:pt x="1652" y="1020"/>
                    </a:lnTo>
                    <a:lnTo>
                      <a:pt x="1657" y="1032"/>
                    </a:lnTo>
                    <a:lnTo>
                      <a:pt x="1660" y="1048"/>
                    </a:lnTo>
                    <a:lnTo>
                      <a:pt x="1661" y="1070"/>
                    </a:lnTo>
                    <a:lnTo>
                      <a:pt x="1665" y="1072"/>
                    </a:lnTo>
                    <a:lnTo>
                      <a:pt x="1673" y="1077"/>
                    </a:lnTo>
                    <a:lnTo>
                      <a:pt x="1681" y="1085"/>
                    </a:lnTo>
                    <a:lnTo>
                      <a:pt x="1689" y="1096"/>
                    </a:lnTo>
                    <a:lnTo>
                      <a:pt x="1694" y="1111"/>
                    </a:lnTo>
                    <a:lnTo>
                      <a:pt x="1692" y="1128"/>
                    </a:lnTo>
                    <a:lnTo>
                      <a:pt x="1684" y="1146"/>
                    </a:lnTo>
                    <a:lnTo>
                      <a:pt x="1699" y="1229"/>
                    </a:lnTo>
                    <a:lnTo>
                      <a:pt x="1700" y="1233"/>
                    </a:lnTo>
                    <a:lnTo>
                      <a:pt x="1703" y="1246"/>
                    </a:lnTo>
                    <a:lnTo>
                      <a:pt x="1708" y="1267"/>
                    </a:lnTo>
                    <a:lnTo>
                      <a:pt x="1715" y="1293"/>
                    </a:lnTo>
                    <a:lnTo>
                      <a:pt x="1720" y="1324"/>
                    </a:lnTo>
                    <a:lnTo>
                      <a:pt x="1723" y="1358"/>
                    </a:lnTo>
                    <a:lnTo>
                      <a:pt x="1724" y="1395"/>
                    </a:lnTo>
                    <a:lnTo>
                      <a:pt x="1723" y="1432"/>
                    </a:lnTo>
                    <a:lnTo>
                      <a:pt x="1720" y="1468"/>
                    </a:lnTo>
                    <a:lnTo>
                      <a:pt x="1720" y="1471"/>
                    </a:lnTo>
                    <a:lnTo>
                      <a:pt x="1723" y="1480"/>
                    </a:lnTo>
                    <a:lnTo>
                      <a:pt x="1724" y="1493"/>
                    </a:lnTo>
                    <a:lnTo>
                      <a:pt x="1724" y="1508"/>
                    </a:lnTo>
                    <a:lnTo>
                      <a:pt x="1721" y="1526"/>
                    </a:lnTo>
                    <a:lnTo>
                      <a:pt x="1711" y="1543"/>
                    </a:lnTo>
                    <a:lnTo>
                      <a:pt x="1695" y="1561"/>
                    </a:lnTo>
                    <a:lnTo>
                      <a:pt x="1694" y="1564"/>
                    </a:lnTo>
                    <a:lnTo>
                      <a:pt x="1689" y="1572"/>
                    </a:lnTo>
                    <a:lnTo>
                      <a:pt x="1681" y="1585"/>
                    </a:lnTo>
                    <a:lnTo>
                      <a:pt x="1669" y="1600"/>
                    </a:lnTo>
                    <a:lnTo>
                      <a:pt x="1658" y="1614"/>
                    </a:lnTo>
                    <a:lnTo>
                      <a:pt x="1647" y="1629"/>
                    </a:lnTo>
                    <a:lnTo>
                      <a:pt x="1636" y="1640"/>
                    </a:lnTo>
                    <a:lnTo>
                      <a:pt x="1624" y="1648"/>
                    </a:lnTo>
                    <a:lnTo>
                      <a:pt x="1616" y="1650"/>
                    </a:lnTo>
                    <a:lnTo>
                      <a:pt x="1611" y="1650"/>
                    </a:lnTo>
                    <a:lnTo>
                      <a:pt x="1598" y="1650"/>
                    </a:lnTo>
                    <a:lnTo>
                      <a:pt x="1584" y="1650"/>
                    </a:lnTo>
                    <a:lnTo>
                      <a:pt x="1569" y="1648"/>
                    </a:lnTo>
                    <a:lnTo>
                      <a:pt x="1560" y="1644"/>
                    </a:lnTo>
                    <a:lnTo>
                      <a:pt x="1556" y="1645"/>
                    </a:lnTo>
                    <a:lnTo>
                      <a:pt x="1548" y="1648"/>
                    </a:lnTo>
                    <a:lnTo>
                      <a:pt x="1535" y="1652"/>
                    </a:lnTo>
                    <a:lnTo>
                      <a:pt x="1519" y="1652"/>
                    </a:lnTo>
                    <a:lnTo>
                      <a:pt x="1503" y="1647"/>
                    </a:lnTo>
                    <a:lnTo>
                      <a:pt x="1510" y="1771"/>
                    </a:lnTo>
                    <a:lnTo>
                      <a:pt x="1516" y="1790"/>
                    </a:lnTo>
                    <a:lnTo>
                      <a:pt x="1516" y="1795"/>
                    </a:lnTo>
                    <a:lnTo>
                      <a:pt x="1519" y="1807"/>
                    </a:lnTo>
                    <a:lnTo>
                      <a:pt x="1523" y="1824"/>
                    </a:lnTo>
                    <a:lnTo>
                      <a:pt x="1527" y="1845"/>
                    </a:lnTo>
                    <a:lnTo>
                      <a:pt x="1529" y="1866"/>
                    </a:lnTo>
                    <a:lnTo>
                      <a:pt x="1531" y="1887"/>
                    </a:lnTo>
                    <a:lnTo>
                      <a:pt x="1531" y="1905"/>
                    </a:lnTo>
                    <a:lnTo>
                      <a:pt x="1526" y="1918"/>
                    </a:lnTo>
                    <a:lnTo>
                      <a:pt x="1516" y="1905"/>
                    </a:lnTo>
                    <a:lnTo>
                      <a:pt x="1516" y="1912"/>
                    </a:lnTo>
                    <a:lnTo>
                      <a:pt x="1516" y="1926"/>
                    </a:lnTo>
                    <a:lnTo>
                      <a:pt x="1514" y="1947"/>
                    </a:lnTo>
                    <a:lnTo>
                      <a:pt x="1514" y="1971"/>
                    </a:lnTo>
                    <a:lnTo>
                      <a:pt x="1514" y="1999"/>
                    </a:lnTo>
                    <a:lnTo>
                      <a:pt x="1514" y="2026"/>
                    </a:lnTo>
                    <a:lnTo>
                      <a:pt x="1514" y="2050"/>
                    </a:lnTo>
                    <a:lnTo>
                      <a:pt x="1513" y="2068"/>
                    </a:lnTo>
                    <a:lnTo>
                      <a:pt x="1511" y="2079"/>
                    </a:lnTo>
                    <a:lnTo>
                      <a:pt x="1513" y="2084"/>
                    </a:lnTo>
                    <a:lnTo>
                      <a:pt x="1514" y="2099"/>
                    </a:lnTo>
                    <a:lnTo>
                      <a:pt x="1518" y="2121"/>
                    </a:lnTo>
                    <a:lnTo>
                      <a:pt x="1521" y="2151"/>
                    </a:lnTo>
                    <a:lnTo>
                      <a:pt x="1526" y="2183"/>
                    </a:lnTo>
                    <a:lnTo>
                      <a:pt x="1531" y="2218"/>
                    </a:lnTo>
                    <a:lnTo>
                      <a:pt x="1534" y="2255"/>
                    </a:lnTo>
                    <a:lnTo>
                      <a:pt x="1539" y="2291"/>
                    </a:lnTo>
                    <a:lnTo>
                      <a:pt x="1542" y="2325"/>
                    </a:lnTo>
                    <a:lnTo>
                      <a:pt x="1545" y="2354"/>
                    </a:lnTo>
                    <a:lnTo>
                      <a:pt x="1548" y="2377"/>
                    </a:lnTo>
                    <a:lnTo>
                      <a:pt x="1550" y="2391"/>
                    </a:lnTo>
                    <a:lnTo>
                      <a:pt x="1550" y="2394"/>
                    </a:lnTo>
                    <a:lnTo>
                      <a:pt x="1553" y="2402"/>
                    </a:lnTo>
                    <a:lnTo>
                      <a:pt x="1556" y="2414"/>
                    </a:lnTo>
                    <a:lnTo>
                      <a:pt x="1560" y="2427"/>
                    </a:lnTo>
                    <a:lnTo>
                      <a:pt x="1563" y="2438"/>
                    </a:lnTo>
                    <a:lnTo>
                      <a:pt x="1563" y="2448"/>
                    </a:lnTo>
                    <a:lnTo>
                      <a:pt x="1560" y="2451"/>
                    </a:lnTo>
                    <a:lnTo>
                      <a:pt x="1556" y="2452"/>
                    </a:lnTo>
                    <a:lnTo>
                      <a:pt x="1548" y="2456"/>
                    </a:lnTo>
                    <a:lnTo>
                      <a:pt x="1539" y="2461"/>
                    </a:lnTo>
                    <a:lnTo>
                      <a:pt x="1526" y="2461"/>
                    </a:lnTo>
                    <a:lnTo>
                      <a:pt x="1527" y="2464"/>
                    </a:lnTo>
                    <a:lnTo>
                      <a:pt x="1531" y="2473"/>
                    </a:lnTo>
                    <a:lnTo>
                      <a:pt x="1534" y="2486"/>
                    </a:lnTo>
                    <a:lnTo>
                      <a:pt x="1539" y="2501"/>
                    </a:lnTo>
                    <a:lnTo>
                      <a:pt x="1542" y="2515"/>
                    </a:lnTo>
                    <a:lnTo>
                      <a:pt x="1544" y="2528"/>
                    </a:lnTo>
                    <a:lnTo>
                      <a:pt x="1544" y="2538"/>
                    </a:lnTo>
                    <a:lnTo>
                      <a:pt x="1545" y="2541"/>
                    </a:lnTo>
                    <a:lnTo>
                      <a:pt x="1548" y="2553"/>
                    </a:lnTo>
                    <a:lnTo>
                      <a:pt x="1552" y="2569"/>
                    </a:lnTo>
                    <a:lnTo>
                      <a:pt x="1556" y="2590"/>
                    </a:lnTo>
                    <a:lnTo>
                      <a:pt x="1560" y="2614"/>
                    </a:lnTo>
                    <a:lnTo>
                      <a:pt x="1563" y="2638"/>
                    </a:lnTo>
                    <a:lnTo>
                      <a:pt x="1565" y="2662"/>
                    </a:lnTo>
                    <a:lnTo>
                      <a:pt x="1563" y="2685"/>
                    </a:lnTo>
                    <a:lnTo>
                      <a:pt x="1558" y="2704"/>
                    </a:lnTo>
                    <a:lnTo>
                      <a:pt x="1558" y="2709"/>
                    </a:lnTo>
                    <a:lnTo>
                      <a:pt x="1560" y="2724"/>
                    </a:lnTo>
                    <a:lnTo>
                      <a:pt x="1561" y="2746"/>
                    </a:lnTo>
                    <a:lnTo>
                      <a:pt x="1561" y="2775"/>
                    </a:lnTo>
                    <a:lnTo>
                      <a:pt x="1561" y="2809"/>
                    </a:lnTo>
                    <a:lnTo>
                      <a:pt x="1560" y="2846"/>
                    </a:lnTo>
                    <a:lnTo>
                      <a:pt x="1560" y="2851"/>
                    </a:lnTo>
                    <a:lnTo>
                      <a:pt x="1560" y="2867"/>
                    </a:lnTo>
                    <a:lnTo>
                      <a:pt x="1560" y="2890"/>
                    </a:lnTo>
                    <a:lnTo>
                      <a:pt x="1558" y="2921"/>
                    </a:lnTo>
                    <a:lnTo>
                      <a:pt x="1558" y="2955"/>
                    </a:lnTo>
                    <a:lnTo>
                      <a:pt x="1556" y="2990"/>
                    </a:lnTo>
                    <a:lnTo>
                      <a:pt x="1555" y="3029"/>
                    </a:lnTo>
                    <a:lnTo>
                      <a:pt x="1553" y="3064"/>
                    </a:lnTo>
                    <a:lnTo>
                      <a:pt x="1552" y="3098"/>
                    </a:lnTo>
                    <a:lnTo>
                      <a:pt x="1550" y="3129"/>
                    </a:lnTo>
                    <a:lnTo>
                      <a:pt x="1550" y="3134"/>
                    </a:lnTo>
                    <a:lnTo>
                      <a:pt x="1548" y="3148"/>
                    </a:lnTo>
                    <a:lnTo>
                      <a:pt x="1548" y="3171"/>
                    </a:lnTo>
                    <a:lnTo>
                      <a:pt x="1547" y="3200"/>
                    </a:lnTo>
                    <a:lnTo>
                      <a:pt x="1547" y="3234"/>
                    </a:lnTo>
                    <a:lnTo>
                      <a:pt x="1545" y="3271"/>
                    </a:lnTo>
                    <a:lnTo>
                      <a:pt x="1544" y="3310"/>
                    </a:lnTo>
                    <a:lnTo>
                      <a:pt x="1542" y="3349"/>
                    </a:lnTo>
                    <a:lnTo>
                      <a:pt x="1540" y="3386"/>
                    </a:lnTo>
                    <a:lnTo>
                      <a:pt x="1537" y="3421"/>
                    </a:lnTo>
                    <a:lnTo>
                      <a:pt x="1535" y="3450"/>
                    </a:lnTo>
                    <a:lnTo>
                      <a:pt x="1534" y="3474"/>
                    </a:lnTo>
                    <a:lnTo>
                      <a:pt x="1532" y="3568"/>
                    </a:lnTo>
                    <a:lnTo>
                      <a:pt x="1556" y="3877"/>
                    </a:lnTo>
                    <a:lnTo>
                      <a:pt x="1558" y="3881"/>
                    </a:lnTo>
                    <a:lnTo>
                      <a:pt x="1560" y="3896"/>
                    </a:lnTo>
                    <a:lnTo>
                      <a:pt x="1563" y="3919"/>
                    </a:lnTo>
                    <a:lnTo>
                      <a:pt x="1566" y="3946"/>
                    </a:lnTo>
                    <a:lnTo>
                      <a:pt x="1571" y="3975"/>
                    </a:lnTo>
                    <a:lnTo>
                      <a:pt x="1574" y="4007"/>
                    </a:lnTo>
                    <a:lnTo>
                      <a:pt x="1579" y="4038"/>
                    </a:lnTo>
                    <a:lnTo>
                      <a:pt x="1582" y="4067"/>
                    </a:lnTo>
                    <a:lnTo>
                      <a:pt x="1584" y="4091"/>
                    </a:lnTo>
                    <a:lnTo>
                      <a:pt x="1586" y="4109"/>
                    </a:lnTo>
                    <a:lnTo>
                      <a:pt x="1586" y="4114"/>
                    </a:lnTo>
                    <a:lnTo>
                      <a:pt x="1589" y="4125"/>
                    </a:lnTo>
                    <a:lnTo>
                      <a:pt x="1594" y="4143"/>
                    </a:lnTo>
                    <a:lnTo>
                      <a:pt x="1598" y="4164"/>
                    </a:lnTo>
                    <a:lnTo>
                      <a:pt x="1603" y="4190"/>
                    </a:lnTo>
                    <a:lnTo>
                      <a:pt x="1610" y="4217"/>
                    </a:lnTo>
                    <a:lnTo>
                      <a:pt x="1615" y="4245"/>
                    </a:lnTo>
                    <a:lnTo>
                      <a:pt x="1619" y="4270"/>
                    </a:lnTo>
                    <a:lnTo>
                      <a:pt x="1623" y="4293"/>
                    </a:lnTo>
                    <a:lnTo>
                      <a:pt x="1624" y="4312"/>
                    </a:lnTo>
                    <a:lnTo>
                      <a:pt x="1626" y="4317"/>
                    </a:lnTo>
                    <a:lnTo>
                      <a:pt x="1629" y="4332"/>
                    </a:lnTo>
                    <a:lnTo>
                      <a:pt x="1632" y="4351"/>
                    </a:lnTo>
                    <a:lnTo>
                      <a:pt x="1639" y="4379"/>
                    </a:lnTo>
                    <a:lnTo>
                      <a:pt x="1644" y="4409"/>
                    </a:lnTo>
                    <a:lnTo>
                      <a:pt x="1648" y="4443"/>
                    </a:lnTo>
                    <a:lnTo>
                      <a:pt x="1653" y="4479"/>
                    </a:lnTo>
                    <a:lnTo>
                      <a:pt x="1658" y="4514"/>
                    </a:lnTo>
                    <a:lnTo>
                      <a:pt x="1660" y="4550"/>
                    </a:lnTo>
                    <a:lnTo>
                      <a:pt x="1660" y="4580"/>
                    </a:lnTo>
                    <a:lnTo>
                      <a:pt x="1657" y="4608"/>
                    </a:lnTo>
                    <a:lnTo>
                      <a:pt x="1652" y="4629"/>
                    </a:lnTo>
                    <a:lnTo>
                      <a:pt x="1652" y="4634"/>
                    </a:lnTo>
                    <a:lnTo>
                      <a:pt x="1653" y="4645"/>
                    </a:lnTo>
                    <a:lnTo>
                      <a:pt x="1657" y="4663"/>
                    </a:lnTo>
                    <a:lnTo>
                      <a:pt x="1658" y="4684"/>
                    </a:lnTo>
                    <a:lnTo>
                      <a:pt x="1661" y="4708"/>
                    </a:lnTo>
                    <a:lnTo>
                      <a:pt x="1663" y="4731"/>
                    </a:lnTo>
                    <a:lnTo>
                      <a:pt x="1663" y="4752"/>
                    </a:lnTo>
                    <a:lnTo>
                      <a:pt x="1669" y="4786"/>
                    </a:lnTo>
                    <a:lnTo>
                      <a:pt x="1671" y="4789"/>
                    </a:lnTo>
                    <a:lnTo>
                      <a:pt x="1678" y="4798"/>
                    </a:lnTo>
                    <a:lnTo>
                      <a:pt x="1687" y="4813"/>
                    </a:lnTo>
                    <a:lnTo>
                      <a:pt x="1700" y="4831"/>
                    </a:lnTo>
                    <a:lnTo>
                      <a:pt x="1720" y="4850"/>
                    </a:lnTo>
                    <a:lnTo>
                      <a:pt x="1723" y="4852"/>
                    </a:lnTo>
                    <a:lnTo>
                      <a:pt x="1732" y="4858"/>
                    </a:lnTo>
                    <a:lnTo>
                      <a:pt x="1747" y="4870"/>
                    </a:lnTo>
                    <a:lnTo>
                      <a:pt x="1766" y="4882"/>
                    </a:lnTo>
                    <a:lnTo>
                      <a:pt x="1786" y="4897"/>
                    </a:lnTo>
                    <a:lnTo>
                      <a:pt x="1807" y="4913"/>
                    </a:lnTo>
                    <a:lnTo>
                      <a:pt x="1828" y="4929"/>
                    </a:lnTo>
                    <a:lnTo>
                      <a:pt x="1845" y="4947"/>
                    </a:lnTo>
                    <a:lnTo>
                      <a:pt x="1858" y="4963"/>
                    </a:lnTo>
                    <a:lnTo>
                      <a:pt x="1866" y="4976"/>
                    </a:lnTo>
                    <a:lnTo>
                      <a:pt x="1870" y="4979"/>
                    </a:lnTo>
                    <a:lnTo>
                      <a:pt x="1875" y="4986"/>
                    </a:lnTo>
                    <a:lnTo>
                      <a:pt x="1881" y="4995"/>
                    </a:lnTo>
                    <a:lnTo>
                      <a:pt x="1886" y="5008"/>
                    </a:lnTo>
                    <a:lnTo>
                      <a:pt x="1887" y="5023"/>
                    </a:lnTo>
                    <a:lnTo>
                      <a:pt x="1891" y="5025"/>
                    </a:lnTo>
                    <a:lnTo>
                      <a:pt x="1896" y="5026"/>
                    </a:lnTo>
                    <a:lnTo>
                      <a:pt x="1899" y="5031"/>
                    </a:lnTo>
                    <a:lnTo>
                      <a:pt x="1902" y="5041"/>
                    </a:lnTo>
                    <a:lnTo>
                      <a:pt x="1905" y="5054"/>
                    </a:lnTo>
                    <a:lnTo>
                      <a:pt x="1905" y="5073"/>
                    </a:lnTo>
                    <a:lnTo>
                      <a:pt x="1904" y="5099"/>
                    </a:lnTo>
                    <a:lnTo>
                      <a:pt x="1900" y="5100"/>
                    </a:lnTo>
                    <a:lnTo>
                      <a:pt x="1894" y="5104"/>
                    </a:lnTo>
                    <a:lnTo>
                      <a:pt x="1881" y="5108"/>
                    </a:lnTo>
                    <a:lnTo>
                      <a:pt x="1865" y="5113"/>
                    </a:lnTo>
                    <a:lnTo>
                      <a:pt x="1844" y="5118"/>
                    </a:lnTo>
                    <a:lnTo>
                      <a:pt x="1818" y="5121"/>
                    </a:lnTo>
                    <a:lnTo>
                      <a:pt x="1787" y="5123"/>
                    </a:lnTo>
                    <a:lnTo>
                      <a:pt x="1753" y="5121"/>
                    </a:lnTo>
                    <a:lnTo>
                      <a:pt x="1713" y="5117"/>
                    </a:lnTo>
                    <a:lnTo>
                      <a:pt x="1669" y="5107"/>
                    </a:lnTo>
                    <a:lnTo>
                      <a:pt x="1621" y="5091"/>
                    </a:lnTo>
                    <a:lnTo>
                      <a:pt x="1568" y="5070"/>
                    </a:lnTo>
                    <a:lnTo>
                      <a:pt x="1563" y="5068"/>
                    </a:lnTo>
                    <a:lnTo>
                      <a:pt x="1553" y="5062"/>
                    </a:lnTo>
                    <a:lnTo>
                      <a:pt x="1539" y="5054"/>
                    </a:lnTo>
                    <a:lnTo>
                      <a:pt x="1523" y="5042"/>
                    </a:lnTo>
                    <a:lnTo>
                      <a:pt x="1505" y="5028"/>
                    </a:lnTo>
                    <a:lnTo>
                      <a:pt x="1490" y="5010"/>
                    </a:lnTo>
                    <a:lnTo>
                      <a:pt x="1477" y="4991"/>
                    </a:lnTo>
                    <a:lnTo>
                      <a:pt x="1456" y="4968"/>
                    </a:lnTo>
                    <a:lnTo>
                      <a:pt x="1421" y="4987"/>
                    </a:lnTo>
                    <a:lnTo>
                      <a:pt x="1416" y="4987"/>
                    </a:lnTo>
                    <a:lnTo>
                      <a:pt x="1405" y="4984"/>
                    </a:lnTo>
                    <a:lnTo>
                      <a:pt x="1389" y="4981"/>
                    </a:lnTo>
                    <a:lnTo>
                      <a:pt x="1369" y="4976"/>
                    </a:lnTo>
                    <a:lnTo>
                      <a:pt x="1347" y="4970"/>
                    </a:lnTo>
                    <a:lnTo>
                      <a:pt x="1326" y="4963"/>
                    </a:lnTo>
                    <a:lnTo>
                      <a:pt x="1308" y="4955"/>
                    </a:lnTo>
                    <a:lnTo>
                      <a:pt x="1292" y="4947"/>
                    </a:lnTo>
                    <a:lnTo>
                      <a:pt x="1284" y="4939"/>
                    </a:lnTo>
                    <a:lnTo>
                      <a:pt x="1284" y="4936"/>
                    </a:lnTo>
                    <a:lnTo>
                      <a:pt x="1282" y="4924"/>
                    </a:lnTo>
                    <a:lnTo>
                      <a:pt x="1282" y="4910"/>
                    </a:lnTo>
                    <a:lnTo>
                      <a:pt x="1280" y="4894"/>
                    </a:lnTo>
                    <a:lnTo>
                      <a:pt x="1282" y="4878"/>
                    </a:lnTo>
                    <a:lnTo>
                      <a:pt x="1284" y="4865"/>
                    </a:lnTo>
                    <a:lnTo>
                      <a:pt x="1287" y="4857"/>
                    </a:lnTo>
                    <a:lnTo>
                      <a:pt x="1287" y="4853"/>
                    </a:lnTo>
                    <a:lnTo>
                      <a:pt x="1285" y="4842"/>
                    </a:lnTo>
                    <a:lnTo>
                      <a:pt x="1284" y="4824"/>
                    </a:lnTo>
                    <a:lnTo>
                      <a:pt x="1280" y="4805"/>
                    </a:lnTo>
                    <a:lnTo>
                      <a:pt x="1274" y="4782"/>
                    </a:lnTo>
                    <a:lnTo>
                      <a:pt x="1266" y="4761"/>
                    </a:lnTo>
                    <a:lnTo>
                      <a:pt x="1256" y="4732"/>
                    </a:lnTo>
                    <a:lnTo>
                      <a:pt x="1250" y="4703"/>
                    </a:lnTo>
                    <a:lnTo>
                      <a:pt x="1248" y="4673"/>
                    </a:lnTo>
                    <a:lnTo>
                      <a:pt x="1250" y="4643"/>
                    </a:lnTo>
                    <a:lnTo>
                      <a:pt x="1253" y="4621"/>
                    </a:lnTo>
                    <a:lnTo>
                      <a:pt x="1251" y="4618"/>
                    </a:lnTo>
                    <a:lnTo>
                      <a:pt x="1248" y="4608"/>
                    </a:lnTo>
                    <a:lnTo>
                      <a:pt x="1242" y="4592"/>
                    </a:lnTo>
                    <a:lnTo>
                      <a:pt x="1235" y="4572"/>
                    </a:lnTo>
                    <a:lnTo>
                      <a:pt x="1227" y="4550"/>
                    </a:lnTo>
                    <a:lnTo>
                      <a:pt x="1219" y="4526"/>
                    </a:lnTo>
                    <a:lnTo>
                      <a:pt x="1211" y="4501"/>
                    </a:lnTo>
                    <a:lnTo>
                      <a:pt x="1203" y="4479"/>
                    </a:lnTo>
                    <a:lnTo>
                      <a:pt x="1196" y="4458"/>
                    </a:lnTo>
                    <a:lnTo>
                      <a:pt x="1190" y="4442"/>
                    </a:lnTo>
                    <a:lnTo>
                      <a:pt x="1188" y="4437"/>
                    </a:lnTo>
                    <a:lnTo>
                      <a:pt x="1185" y="4427"/>
                    </a:lnTo>
                    <a:lnTo>
                      <a:pt x="1180" y="4411"/>
                    </a:lnTo>
                    <a:lnTo>
                      <a:pt x="1174" y="4390"/>
                    </a:lnTo>
                    <a:lnTo>
                      <a:pt x="1169" y="4366"/>
                    </a:lnTo>
                    <a:lnTo>
                      <a:pt x="1166" y="4340"/>
                    </a:lnTo>
                    <a:lnTo>
                      <a:pt x="1164" y="4312"/>
                    </a:lnTo>
                    <a:lnTo>
                      <a:pt x="1166" y="4285"/>
                    </a:lnTo>
                    <a:lnTo>
                      <a:pt x="1166" y="4280"/>
                    </a:lnTo>
                    <a:lnTo>
                      <a:pt x="1164" y="4267"/>
                    </a:lnTo>
                    <a:lnTo>
                      <a:pt x="1163" y="4248"/>
                    </a:lnTo>
                    <a:lnTo>
                      <a:pt x="1161" y="4222"/>
                    </a:lnTo>
                    <a:lnTo>
                      <a:pt x="1158" y="4195"/>
                    </a:lnTo>
                    <a:lnTo>
                      <a:pt x="1153" y="4167"/>
                    </a:lnTo>
                    <a:lnTo>
                      <a:pt x="1148" y="4141"/>
                    </a:lnTo>
                    <a:lnTo>
                      <a:pt x="1142" y="4119"/>
                    </a:lnTo>
                    <a:lnTo>
                      <a:pt x="1142" y="4112"/>
                    </a:lnTo>
                    <a:lnTo>
                      <a:pt x="1140" y="4099"/>
                    </a:lnTo>
                    <a:lnTo>
                      <a:pt x="1135" y="4078"/>
                    </a:lnTo>
                    <a:lnTo>
                      <a:pt x="1132" y="4053"/>
                    </a:lnTo>
                    <a:lnTo>
                      <a:pt x="1127" y="4020"/>
                    </a:lnTo>
                    <a:lnTo>
                      <a:pt x="1121" y="3986"/>
                    </a:lnTo>
                    <a:lnTo>
                      <a:pt x="1116" y="3952"/>
                    </a:lnTo>
                    <a:lnTo>
                      <a:pt x="1109" y="3917"/>
                    </a:lnTo>
                    <a:lnTo>
                      <a:pt x="1104" y="3885"/>
                    </a:lnTo>
                    <a:lnTo>
                      <a:pt x="1100" y="3854"/>
                    </a:lnTo>
                    <a:lnTo>
                      <a:pt x="1096" y="3828"/>
                    </a:lnTo>
                    <a:lnTo>
                      <a:pt x="1093" y="3810"/>
                    </a:lnTo>
                    <a:lnTo>
                      <a:pt x="1091" y="3799"/>
                    </a:lnTo>
                    <a:lnTo>
                      <a:pt x="1080" y="3760"/>
                    </a:lnTo>
                    <a:lnTo>
                      <a:pt x="1079" y="3757"/>
                    </a:lnTo>
                    <a:lnTo>
                      <a:pt x="1074" y="3746"/>
                    </a:lnTo>
                    <a:lnTo>
                      <a:pt x="1069" y="3730"/>
                    </a:lnTo>
                    <a:lnTo>
                      <a:pt x="1062" y="3710"/>
                    </a:lnTo>
                    <a:lnTo>
                      <a:pt x="1058" y="3688"/>
                    </a:lnTo>
                    <a:lnTo>
                      <a:pt x="1053" y="3665"/>
                    </a:lnTo>
                    <a:lnTo>
                      <a:pt x="1051" y="3660"/>
                    </a:lnTo>
                    <a:lnTo>
                      <a:pt x="1048" y="3649"/>
                    </a:lnTo>
                    <a:lnTo>
                      <a:pt x="1043" y="3629"/>
                    </a:lnTo>
                    <a:lnTo>
                      <a:pt x="1037" y="3607"/>
                    </a:lnTo>
                    <a:lnTo>
                      <a:pt x="1030" y="3579"/>
                    </a:lnTo>
                    <a:lnTo>
                      <a:pt x="1022" y="3549"/>
                    </a:lnTo>
                    <a:lnTo>
                      <a:pt x="1012" y="3518"/>
                    </a:lnTo>
                    <a:lnTo>
                      <a:pt x="1004" y="3486"/>
                    </a:lnTo>
                    <a:lnTo>
                      <a:pt x="996" y="3455"/>
                    </a:lnTo>
                    <a:lnTo>
                      <a:pt x="988" y="3428"/>
                    </a:lnTo>
                    <a:lnTo>
                      <a:pt x="982" y="3403"/>
                    </a:lnTo>
                    <a:lnTo>
                      <a:pt x="977" y="3382"/>
                    </a:lnTo>
                    <a:lnTo>
                      <a:pt x="974" y="3370"/>
                    </a:lnTo>
                    <a:lnTo>
                      <a:pt x="974" y="3366"/>
                    </a:lnTo>
                    <a:lnTo>
                      <a:pt x="970" y="3353"/>
                    </a:lnTo>
                    <a:lnTo>
                      <a:pt x="964" y="3337"/>
                    </a:lnTo>
                    <a:lnTo>
                      <a:pt x="959" y="3318"/>
                    </a:lnTo>
                    <a:lnTo>
                      <a:pt x="953" y="3295"/>
                    </a:lnTo>
                    <a:lnTo>
                      <a:pt x="948" y="3273"/>
                    </a:lnTo>
                    <a:lnTo>
                      <a:pt x="943" y="3253"/>
                    </a:lnTo>
                    <a:lnTo>
                      <a:pt x="940" y="32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2" name="Freeform 10"/>
              <p:cNvSpPr>
                <a:spLocks/>
              </p:cNvSpPr>
              <p:nvPr/>
            </p:nvSpPr>
            <p:spPr bwMode="gray">
              <a:xfrm>
                <a:off x="3320891" y="5086229"/>
                <a:ext cx="25680" cy="40405"/>
              </a:xfrm>
              <a:custGeom>
                <a:avLst/>
                <a:gdLst>
                  <a:gd name="T0" fmla="*/ 1 w 94"/>
                  <a:gd name="T1" fmla="*/ 0 h 154"/>
                  <a:gd name="T2" fmla="*/ 1 w 94"/>
                  <a:gd name="T3" fmla="*/ 0 h 154"/>
                  <a:gd name="T4" fmla="*/ 1 w 94"/>
                  <a:gd name="T5" fmla="*/ 0 h 154"/>
                  <a:gd name="T6" fmla="*/ 1 w 94"/>
                  <a:gd name="T7" fmla="*/ 0 h 154"/>
                  <a:gd name="T8" fmla="*/ 1 w 94"/>
                  <a:gd name="T9" fmla="*/ 0 h 154"/>
                  <a:gd name="T10" fmla="*/ 1 w 94"/>
                  <a:gd name="T11" fmla="*/ 0 h 154"/>
                  <a:gd name="T12" fmla="*/ 1 w 94"/>
                  <a:gd name="T13" fmla="*/ 0 h 154"/>
                  <a:gd name="T14" fmla="*/ 1 w 94"/>
                  <a:gd name="T15" fmla="*/ 0 h 154"/>
                  <a:gd name="T16" fmla="*/ 0 w 94"/>
                  <a:gd name="T17" fmla="*/ 0 h 154"/>
                  <a:gd name="T18" fmla="*/ 1 w 94"/>
                  <a:gd name="T19" fmla="*/ 0 h 154"/>
                  <a:gd name="T20" fmla="*/ 1 w 94"/>
                  <a:gd name="T21" fmla="*/ 0 h 154"/>
                  <a:gd name="T22" fmla="*/ 1 w 94"/>
                  <a:gd name="T23" fmla="*/ 0 h 154"/>
                  <a:gd name="T24" fmla="*/ 1 w 94"/>
                  <a:gd name="T25" fmla="*/ 0 h 154"/>
                  <a:gd name="T26" fmla="*/ 1 w 94"/>
                  <a:gd name="T27" fmla="*/ 0 h 154"/>
                  <a:gd name="T28" fmla="*/ 1 w 94"/>
                  <a:gd name="T29" fmla="*/ 0 h 154"/>
                  <a:gd name="T30" fmla="*/ 1 w 94"/>
                  <a:gd name="T31" fmla="*/ 0 h 154"/>
                  <a:gd name="T32" fmla="*/ 1 w 94"/>
                  <a:gd name="T33" fmla="*/ 0 h 154"/>
                  <a:gd name="T34" fmla="*/ 1 w 94"/>
                  <a:gd name="T35" fmla="*/ 0 h 154"/>
                  <a:gd name="T36" fmla="*/ 1 w 94"/>
                  <a:gd name="T37" fmla="*/ 0 h 154"/>
                  <a:gd name="T38" fmla="*/ 1 w 94"/>
                  <a:gd name="T39" fmla="*/ 0 h 154"/>
                  <a:gd name="T40" fmla="*/ 1 w 94"/>
                  <a:gd name="T41" fmla="*/ 0 h 154"/>
                  <a:gd name="T42" fmla="*/ 1 w 94"/>
                  <a:gd name="T43" fmla="*/ 0 h 154"/>
                  <a:gd name="T44" fmla="*/ 1 w 94"/>
                  <a:gd name="T45" fmla="*/ 0 h 154"/>
                  <a:gd name="T46" fmla="*/ 1 w 94"/>
                  <a:gd name="T47" fmla="*/ 0 h 154"/>
                  <a:gd name="T48" fmla="*/ 1 w 94"/>
                  <a:gd name="T49" fmla="*/ 0 h 154"/>
                  <a:gd name="T50" fmla="*/ 1 w 94"/>
                  <a:gd name="T51" fmla="*/ 0 h 154"/>
                  <a:gd name="T52" fmla="*/ 1 w 94"/>
                  <a:gd name="T53" fmla="*/ 0 h 154"/>
                  <a:gd name="T54" fmla="*/ 1 w 94"/>
                  <a:gd name="T55" fmla="*/ 0 h 154"/>
                  <a:gd name="T56" fmla="*/ 1 w 94"/>
                  <a:gd name="T57" fmla="*/ 0 h 1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4"/>
                  <a:gd name="T88" fmla="*/ 0 h 154"/>
                  <a:gd name="T89" fmla="*/ 94 w 94"/>
                  <a:gd name="T90" fmla="*/ 154 h 1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4" h="154">
                    <a:moveTo>
                      <a:pt x="44" y="0"/>
                    </a:moveTo>
                    <a:lnTo>
                      <a:pt x="42" y="5"/>
                    </a:lnTo>
                    <a:lnTo>
                      <a:pt x="41" y="18"/>
                    </a:lnTo>
                    <a:lnTo>
                      <a:pt x="36" y="37"/>
                    </a:lnTo>
                    <a:lnTo>
                      <a:pt x="29" y="62"/>
                    </a:lnTo>
                    <a:lnTo>
                      <a:pt x="23" y="87"/>
                    </a:lnTo>
                    <a:lnTo>
                      <a:pt x="16" y="112"/>
                    </a:lnTo>
                    <a:lnTo>
                      <a:pt x="8" y="134"/>
                    </a:lnTo>
                    <a:lnTo>
                      <a:pt x="0" y="152"/>
                    </a:lnTo>
                    <a:lnTo>
                      <a:pt x="3" y="152"/>
                    </a:lnTo>
                    <a:lnTo>
                      <a:pt x="10" y="149"/>
                    </a:lnTo>
                    <a:lnTo>
                      <a:pt x="18" y="147"/>
                    </a:lnTo>
                    <a:lnTo>
                      <a:pt x="28" y="146"/>
                    </a:lnTo>
                    <a:lnTo>
                      <a:pt x="36" y="147"/>
                    </a:lnTo>
                    <a:lnTo>
                      <a:pt x="41" y="154"/>
                    </a:lnTo>
                    <a:lnTo>
                      <a:pt x="45" y="154"/>
                    </a:lnTo>
                    <a:lnTo>
                      <a:pt x="55" y="152"/>
                    </a:lnTo>
                    <a:lnTo>
                      <a:pt x="68" y="152"/>
                    </a:lnTo>
                    <a:lnTo>
                      <a:pt x="83" y="152"/>
                    </a:lnTo>
                    <a:lnTo>
                      <a:pt x="94" y="154"/>
                    </a:lnTo>
                    <a:lnTo>
                      <a:pt x="92" y="150"/>
                    </a:lnTo>
                    <a:lnTo>
                      <a:pt x="89" y="139"/>
                    </a:lnTo>
                    <a:lnTo>
                      <a:pt x="84" y="121"/>
                    </a:lnTo>
                    <a:lnTo>
                      <a:pt x="79" y="102"/>
                    </a:lnTo>
                    <a:lnTo>
                      <a:pt x="71" y="78"/>
                    </a:lnTo>
                    <a:lnTo>
                      <a:pt x="65" y="55"/>
                    </a:lnTo>
                    <a:lnTo>
                      <a:pt x="57" y="34"/>
                    </a:lnTo>
                    <a:lnTo>
                      <a:pt x="50" y="15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3" name="Freeform 11"/>
              <p:cNvSpPr>
                <a:spLocks/>
              </p:cNvSpPr>
              <p:nvPr/>
            </p:nvSpPr>
            <p:spPr bwMode="gray">
              <a:xfrm>
                <a:off x="3282645" y="4923545"/>
                <a:ext cx="47535" cy="57949"/>
              </a:xfrm>
              <a:custGeom>
                <a:avLst/>
                <a:gdLst>
                  <a:gd name="T0" fmla="*/ 1 w 174"/>
                  <a:gd name="T1" fmla="*/ 0 h 216"/>
                  <a:gd name="T2" fmla="*/ 1 w 174"/>
                  <a:gd name="T3" fmla="*/ 1 h 216"/>
                  <a:gd name="T4" fmla="*/ 1 w 174"/>
                  <a:gd name="T5" fmla="*/ 1 h 216"/>
                  <a:gd name="T6" fmla="*/ 1 w 174"/>
                  <a:gd name="T7" fmla="*/ 1 h 216"/>
                  <a:gd name="T8" fmla="*/ 1 w 174"/>
                  <a:gd name="T9" fmla="*/ 1 h 216"/>
                  <a:gd name="T10" fmla="*/ 1 w 174"/>
                  <a:gd name="T11" fmla="*/ 1 h 216"/>
                  <a:gd name="T12" fmla="*/ 1 w 174"/>
                  <a:gd name="T13" fmla="*/ 1 h 216"/>
                  <a:gd name="T14" fmla="*/ 1 w 174"/>
                  <a:gd name="T15" fmla="*/ 1 h 216"/>
                  <a:gd name="T16" fmla="*/ 0 w 174"/>
                  <a:gd name="T17" fmla="*/ 1 h 216"/>
                  <a:gd name="T18" fmla="*/ 1 w 174"/>
                  <a:gd name="T19" fmla="*/ 1 h 216"/>
                  <a:gd name="T20" fmla="*/ 1 w 174"/>
                  <a:gd name="T21" fmla="*/ 1 h 216"/>
                  <a:gd name="T22" fmla="*/ 1 w 174"/>
                  <a:gd name="T23" fmla="*/ 1 h 216"/>
                  <a:gd name="T24" fmla="*/ 1 w 174"/>
                  <a:gd name="T25" fmla="*/ 1 h 216"/>
                  <a:gd name="T26" fmla="*/ 1 w 174"/>
                  <a:gd name="T27" fmla="*/ 1 h 216"/>
                  <a:gd name="T28" fmla="*/ 1 w 174"/>
                  <a:gd name="T29" fmla="*/ 1 h 216"/>
                  <a:gd name="T30" fmla="*/ 1 w 174"/>
                  <a:gd name="T31" fmla="*/ 1 h 216"/>
                  <a:gd name="T32" fmla="*/ 1 w 174"/>
                  <a:gd name="T33" fmla="*/ 1 h 216"/>
                  <a:gd name="T34" fmla="*/ 1 w 174"/>
                  <a:gd name="T35" fmla="*/ 1 h 216"/>
                  <a:gd name="T36" fmla="*/ 1 w 174"/>
                  <a:gd name="T37" fmla="*/ 1 h 216"/>
                  <a:gd name="T38" fmla="*/ 1 w 174"/>
                  <a:gd name="T39" fmla="*/ 1 h 216"/>
                  <a:gd name="T40" fmla="*/ 1 w 174"/>
                  <a:gd name="T41" fmla="*/ 1 h 216"/>
                  <a:gd name="T42" fmla="*/ 1 w 174"/>
                  <a:gd name="T43" fmla="*/ 1 h 216"/>
                  <a:gd name="T44" fmla="*/ 1 w 174"/>
                  <a:gd name="T45" fmla="*/ 1 h 216"/>
                  <a:gd name="T46" fmla="*/ 1 w 174"/>
                  <a:gd name="T47" fmla="*/ 1 h 216"/>
                  <a:gd name="T48" fmla="*/ 1 w 174"/>
                  <a:gd name="T49" fmla="*/ 1 h 216"/>
                  <a:gd name="T50" fmla="*/ 1 w 174"/>
                  <a:gd name="T51" fmla="*/ 1 h 216"/>
                  <a:gd name="T52" fmla="*/ 1 w 174"/>
                  <a:gd name="T53" fmla="*/ 1 h 216"/>
                  <a:gd name="T54" fmla="*/ 1 w 174"/>
                  <a:gd name="T55" fmla="*/ 1 h 216"/>
                  <a:gd name="T56" fmla="*/ 1 w 174"/>
                  <a:gd name="T57" fmla="*/ 1 h 216"/>
                  <a:gd name="T58" fmla="*/ 1 w 174"/>
                  <a:gd name="T59" fmla="*/ 1 h 216"/>
                  <a:gd name="T60" fmla="*/ 1 w 174"/>
                  <a:gd name="T61" fmla="*/ 1 h 216"/>
                  <a:gd name="T62" fmla="*/ 1 w 174"/>
                  <a:gd name="T63" fmla="*/ 1 h 216"/>
                  <a:gd name="T64" fmla="*/ 1 w 174"/>
                  <a:gd name="T65" fmla="*/ 1 h 216"/>
                  <a:gd name="T66" fmla="*/ 1 w 174"/>
                  <a:gd name="T67" fmla="*/ 1 h 216"/>
                  <a:gd name="T68" fmla="*/ 1 w 174"/>
                  <a:gd name="T69" fmla="*/ 1 h 216"/>
                  <a:gd name="T70" fmla="*/ 1 w 174"/>
                  <a:gd name="T71" fmla="*/ 1 h 216"/>
                  <a:gd name="T72" fmla="*/ 1 w 174"/>
                  <a:gd name="T73" fmla="*/ 0 h 2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4"/>
                  <a:gd name="T112" fmla="*/ 0 h 216"/>
                  <a:gd name="T113" fmla="*/ 174 w 174"/>
                  <a:gd name="T114" fmla="*/ 216 h 2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4" h="216">
                    <a:moveTo>
                      <a:pt x="111" y="0"/>
                    </a:moveTo>
                    <a:lnTo>
                      <a:pt x="108" y="2"/>
                    </a:lnTo>
                    <a:lnTo>
                      <a:pt x="98" y="6"/>
                    </a:lnTo>
                    <a:lnTo>
                      <a:pt x="84" y="14"/>
                    </a:lnTo>
                    <a:lnTo>
                      <a:pt x="68" y="23"/>
                    </a:lnTo>
                    <a:lnTo>
                      <a:pt x="48" y="31"/>
                    </a:lnTo>
                    <a:lnTo>
                      <a:pt x="30" y="37"/>
                    </a:lnTo>
                    <a:lnTo>
                      <a:pt x="14" y="40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3" y="58"/>
                    </a:lnTo>
                    <a:lnTo>
                      <a:pt x="5" y="76"/>
                    </a:lnTo>
                    <a:lnTo>
                      <a:pt x="6" y="95"/>
                    </a:lnTo>
                    <a:lnTo>
                      <a:pt x="8" y="116"/>
                    </a:lnTo>
                    <a:lnTo>
                      <a:pt x="8" y="136"/>
                    </a:lnTo>
                    <a:lnTo>
                      <a:pt x="8" y="139"/>
                    </a:lnTo>
                    <a:lnTo>
                      <a:pt x="8" y="147"/>
                    </a:lnTo>
                    <a:lnTo>
                      <a:pt x="8" y="160"/>
                    </a:lnTo>
                    <a:lnTo>
                      <a:pt x="9" y="174"/>
                    </a:lnTo>
                    <a:lnTo>
                      <a:pt x="14" y="190"/>
                    </a:lnTo>
                    <a:lnTo>
                      <a:pt x="22" y="203"/>
                    </a:lnTo>
                    <a:lnTo>
                      <a:pt x="34" y="213"/>
                    </a:lnTo>
                    <a:lnTo>
                      <a:pt x="51" y="216"/>
                    </a:lnTo>
                    <a:lnTo>
                      <a:pt x="139" y="205"/>
                    </a:lnTo>
                    <a:lnTo>
                      <a:pt x="174" y="216"/>
                    </a:lnTo>
                    <a:lnTo>
                      <a:pt x="172" y="211"/>
                    </a:lnTo>
                    <a:lnTo>
                      <a:pt x="169" y="200"/>
                    </a:lnTo>
                    <a:lnTo>
                      <a:pt x="164" y="184"/>
                    </a:lnTo>
                    <a:lnTo>
                      <a:pt x="158" y="163"/>
                    </a:lnTo>
                    <a:lnTo>
                      <a:pt x="150" y="139"/>
                    </a:lnTo>
                    <a:lnTo>
                      <a:pt x="143" y="113"/>
                    </a:lnTo>
                    <a:lnTo>
                      <a:pt x="135" y="87"/>
                    </a:lnTo>
                    <a:lnTo>
                      <a:pt x="127" y="63"/>
                    </a:lnTo>
                    <a:lnTo>
                      <a:pt x="121" y="40"/>
                    </a:lnTo>
                    <a:lnTo>
                      <a:pt x="116" y="21"/>
                    </a:lnTo>
                    <a:lnTo>
                      <a:pt x="113" y="8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4" name="Freeform 12"/>
              <p:cNvSpPr>
                <a:spLocks/>
              </p:cNvSpPr>
              <p:nvPr/>
            </p:nvSpPr>
            <p:spPr bwMode="gray">
              <a:xfrm>
                <a:off x="3310510" y="4865064"/>
                <a:ext cx="43164" cy="50506"/>
              </a:xfrm>
              <a:custGeom>
                <a:avLst/>
                <a:gdLst>
                  <a:gd name="T0" fmla="*/ 0 w 159"/>
                  <a:gd name="T1" fmla="*/ 1 h 190"/>
                  <a:gd name="T2" fmla="*/ 0 w 159"/>
                  <a:gd name="T3" fmla="*/ 1 h 190"/>
                  <a:gd name="T4" fmla="*/ 0 w 159"/>
                  <a:gd name="T5" fmla="*/ 1 h 190"/>
                  <a:gd name="T6" fmla="*/ 0 w 159"/>
                  <a:gd name="T7" fmla="*/ 1 h 190"/>
                  <a:gd name="T8" fmla="*/ 0 w 159"/>
                  <a:gd name="T9" fmla="*/ 1 h 190"/>
                  <a:gd name="T10" fmla="*/ 0 w 159"/>
                  <a:gd name="T11" fmla="*/ 1 h 190"/>
                  <a:gd name="T12" fmla="*/ 0 w 159"/>
                  <a:gd name="T13" fmla="*/ 1 h 190"/>
                  <a:gd name="T14" fmla="*/ 0 w 159"/>
                  <a:gd name="T15" fmla="*/ 1 h 190"/>
                  <a:gd name="T16" fmla="*/ 0 w 159"/>
                  <a:gd name="T17" fmla="*/ 1 h 190"/>
                  <a:gd name="T18" fmla="*/ 0 w 159"/>
                  <a:gd name="T19" fmla="*/ 0 h 190"/>
                  <a:gd name="T20" fmla="*/ 0 w 159"/>
                  <a:gd name="T21" fmla="*/ 0 h 190"/>
                  <a:gd name="T22" fmla="*/ 0 w 159"/>
                  <a:gd name="T23" fmla="*/ 0 h 190"/>
                  <a:gd name="T24" fmla="*/ 0 w 159"/>
                  <a:gd name="T25" fmla="*/ 1 h 190"/>
                  <a:gd name="T26" fmla="*/ 0 w 159"/>
                  <a:gd name="T27" fmla="*/ 1 h 190"/>
                  <a:gd name="T28" fmla="*/ 0 w 159"/>
                  <a:gd name="T29" fmla="*/ 1 h 190"/>
                  <a:gd name="T30" fmla="*/ 0 w 159"/>
                  <a:gd name="T31" fmla="*/ 1 h 190"/>
                  <a:gd name="T32" fmla="*/ 0 w 159"/>
                  <a:gd name="T33" fmla="*/ 1 h 190"/>
                  <a:gd name="T34" fmla="*/ 0 w 159"/>
                  <a:gd name="T35" fmla="*/ 1 h 190"/>
                  <a:gd name="T36" fmla="*/ 0 w 159"/>
                  <a:gd name="T37" fmla="*/ 1 h 190"/>
                  <a:gd name="T38" fmla="*/ 0 w 159"/>
                  <a:gd name="T39" fmla="*/ 1 h 190"/>
                  <a:gd name="T40" fmla="*/ 0 w 159"/>
                  <a:gd name="T41" fmla="*/ 1 h 190"/>
                  <a:gd name="T42" fmla="*/ 0 w 159"/>
                  <a:gd name="T43" fmla="*/ 1 h 190"/>
                  <a:gd name="T44" fmla="*/ 0 w 159"/>
                  <a:gd name="T45" fmla="*/ 1 h 190"/>
                  <a:gd name="T46" fmla="*/ 0 w 159"/>
                  <a:gd name="T47" fmla="*/ 1 h 190"/>
                  <a:gd name="T48" fmla="*/ 0 w 159"/>
                  <a:gd name="T49" fmla="*/ 1 h 190"/>
                  <a:gd name="T50" fmla="*/ 0 w 159"/>
                  <a:gd name="T51" fmla="*/ 1 h 190"/>
                  <a:gd name="T52" fmla="*/ 0 w 159"/>
                  <a:gd name="T53" fmla="*/ 1 h 190"/>
                  <a:gd name="T54" fmla="*/ 0 w 159"/>
                  <a:gd name="T55" fmla="*/ 1 h 190"/>
                  <a:gd name="T56" fmla="*/ 0 w 159"/>
                  <a:gd name="T57" fmla="*/ 1 h 190"/>
                  <a:gd name="T58" fmla="*/ 0 w 159"/>
                  <a:gd name="T59" fmla="*/ 1 h 190"/>
                  <a:gd name="T60" fmla="*/ 0 w 159"/>
                  <a:gd name="T61" fmla="*/ 1 h 190"/>
                  <a:gd name="T62" fmla="*/ 0 w 159"/>
                  <a:gd name="T63" fmla="*/ 1 h 190"/>
                  <a:gd name="T64" fmla="*/ 0 w 159"/>
                  <a:gd name="T65" fmla="*/ 1 h 190"/>
                  <a:gd name="T66" fmla="*/ 0 w 159"/>
                  <a:gd name="T67" fmla="*/ 1 h 190"/>
                  <a:gd name="T68" fmla="*/ 0 w 159"/>
                  <a:gd name="T69" fmla="*/ 1 h 190"/>
                  <a:gd name="T70" fmla="*/ 0 w 159"/>
                  <a:gd name="T71" fmla="*/ 1 h 190"/>
                  <a:gd name="T72" fmla="*/ 0 w 159"/>
                  <a:gd name="T73" fmla="*/ 1 h 190"/>
                  <a:gd name="T74" fmla="*/ 0 w 159"/>
                  <a:gd name="T75" fmla="*/ 1 h 190"/>
                  <a:gd name="T76" fmla="*/ 0 w 159"/>
                  <a:gd name="T77" fmla="*/ 1 h 190"/>
                  <a:gd name="T78" fmla="*/ 0 w 159"/>
                  <a:gd name="T79" fmla="*/ 1 h 190"/>
                  <a:gd name="T80" fmla="*/ 0 w 159"/>
                  <a:gd name="T81" fmla="*/ 1 h 19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9"/>
                  <a:gd name="T124" fmla="*/ 0 h 190"/>
                  <a:gd name="T125" fmla="*/ 159 w 159"/>
                  <a:gd name="T126" fmla="*/ 190 h 19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9" h="190">
                    <a:moveTo>
                      <a:pt x="4" y="190"/>
                    </a:moveTo>
                    <a:lnTo>
                      <a:pt x="4" y="187"/>
                    </a:lnTo>
                    <a:lnTo>
                      <a:pt x="2" y="176"/>
                    </a:lnTo>
                    <a:lnTo>
                      <a:pt x="0" y="163"/>
                    </a:lnTo>
                    <a:lnTo>
                      <a:pt x="0" y="147"/>
                    </a:lnTo>
                    <a:lnTo>
                      <a:pt x="4" y="134"/>
                    </a:lnTo>
                    <a:lnTo>
                      <a:pt x="10" y="113"/>
                    </a:lnTo>
                    <a:lnTo>
                      <a:pt x="18" y="82"/>
                    </a:lnTo>
                    <a:lnTo>
                      <a:pt x="31" y="43"/>
                    </a:lnTo>
                    <a:lnTo>
                      <a:pt x="49" y="0"/>
                    </a:lnTo>
                    <a:lnTo>
                      <a:pt x="54" y="0"/>
                    </a:lnTo>
                    <a:lnTo>
                      <a:pt x="65" y="0"/>
                    </a:lnTo>
                    <a:lnTo>
                      <a:pt x="81" y="1"/>
                    </a:lnTo>
                    <a:lnTo>
                      <a:pt x="99" y="3"/>
                    </a:lnTo>
                    <a:lnTo>
                      <a:pt x="115" y="5"/>
                    </a:lnTo>
                    <a:lnTo>
                      <a:pt x="126" y="8"/>
                    </a:lnTo>
                    <a:lnTo>
                      <a:pt x="131" y="9"/>
                    </a:lnTo>
                    <a:lnTo>
                      <a:pt x="133" y="14"/>
                    </a:lnTo>
                    <a:lnTo>
                      <a:pt x="134" y="26"/>
                    </a:lnTo>
                    <a:lnTo>
                      <a:pt x="136" y="43"/>
                    </a:lnTo>
                    <a:lnTo>
                      <a:pt x="138" y="63"/>
                    </a:lnTo>
                    <a:lnTo>
                      <a:pt x="138" y="82"/>
                    </a:lnTo>
                    <a:lnTo>
                      <a:pt x="134" y="100"/>
                    </a:lnTo>
                    <a:lnTo>
                      <a:pt x="136" y="103"/>
                    </a:lnTo>
                    <a:lnTo>
                      <a:pt x="141" y="113"/>
                    </a:lnTo>
                    <a:lnTo>
                      <a:pt x="147" y="124"/>
                    </a:lnTo>
                    <a:lnTo>
                      <a:pt x="154" y="139"/>
                    </a:lnTo>
                    <a:lnTo>
                      <a:pt x="159" y="155"/>
                    </a:lnTo>
                    <a:lnTo>
                      <a:pt x="159" y="168"/>
                    </a:lnTo>
                    <a:lnTo>
                      <a:pt x="155" y="169"/>
                    </a:lnTo>
                    <a:lnTo>
                      <a:pt x="146" y="171"/>
                    </a:lnTo>
                    <a:lnTo>
                      <a:pt x="131" y="176"/>
                    </a:lnTo>
                    <a:lnTo>
                      <a:pt x="115" y="181"/>
                    </a:lnTo>
                    <a:lnTo>
                      <a:pt x="101" y="184"/>
                    </a:lnTo>
                    <a:lnTo>
                      <a:pt x="88" y="187"/>
                    </a:lnTo>
                    <a:lnTo>
                      <a:pt x="84" y="187"/>
                    </a:lnTo>
                    <a:lnTo>
                      <a:pt x="76" y="189"/>
                    </a:lnTo>
                    <a:lnTo>
                      <a:pt x="65" y="190"/>
                    </a:lnTo>
                    <a:lnTo>
                      <a:pt x="54" y="190"/>
                    </a:lnTo>
                    <a:lnTo>
                      <a:pt x="47" y="189"/>
                    </a:lnTo>
                    <a:lnTo>
                      <a:pt x="4" y="1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5" name="Freeform 13"/>
              <p:cNvSpPr>
                <a:spLocks/>
              </p:cNvSpPr>
              <p:nvPr/>
            </p:nvSpPr>
            <p:spPr bwMode="gray">
              <a:xfrm>
                <a:off x="3274449" y="4730558"/>
                <a:ext cx="91245" cy="33494"/>
              </a:xfrm>
              <a:custGeom>
                <a:avLst/>
                <a:gdLst>
                  <a:gd name="T0" fmla="*/ 0 w 336"/>
                  <a:gd name="T1" fmla="*/ 1 h 126"/>
                  <a:gd name="T2" fmla="*/ 0 w 336"/>
                  <a:gd name="T3" fmla="*/ 1 h 126"/>
                  <a:gd name="T4" fmla="*/ 0 w 336"/>
                  <a:gd name="T5" fmla="*/ 1 h 126"/>
                  <a:gd name="T6" fmla="*/ 0 w 336"/>
                  <a:gd name="T7" fmla="*/ 1 h 126"/>
                  <a:gd name="T8" fmla="*/ 0 w 336"/>
                  <a:gd name="T9" fmla="*/ 1 h 126"/>
                  <a:gd name="T10" fmla="*/ 0 w 336"/>
                  <a:gd name="T11" fmla="*/ 1 h 126"/>
                  <a:gd name="T12" fmla="*/ 0 w 336"/>
                  <a:gd name="T13" fmla="*/ 1 h 126"/>
                  <a:gd name="T14" fmla="*/ 0 w 336"/>
                  <a:gd name="T15" fmla="*/ 1 h 126"/>
                  <a:gd name="T16" fmla="*/ 0 w 336"/>
                  <a:gd name="T17" fmla="*/ 1 h 126"/>
                  <a:gd name="T18" fmla="*/ 0 w 336"/>
                  <a:gd name="T19" fmla="*/ 1 h 126"/>
                  <a:gd name="T20" fmla="*/ 0 w 336"/>
                  <a:gd name="T21" fmla="*/ 1 h 126"/>
                  <a:gd name="T22" fmla="*/ 0 w 336"/>
                  <a:gd name="T23" fmla="*/ 1 h 126"/>
                  <a:gd name="T24" fmla="*/ 0 w 336"/>
                  <a:gd name="T25" fmla="*/ 1 h 126"/>
                  <a:gd name="T26" fmla="*/ 0 w 336"/>
                  <a:gd name="T27" fmla="*/ 1 h 126"/>
                  <a:gd name="T28" fmla="*/ 0 w 336"/>
                  <a:gd name="T29" fmla="*/ 1 h 126"/>
                  <a:gd name="T30" fmla="*/ 0 w 336"/>
                  <a:gd name="T31" fmla="*/ 1 h 126"/>
                  <a:gd name="T32" fmla="*/ 0 w 336"/>
                  <a:gd name="T33" fmla="*/ 1 h 126"/>
                  <a:gd name="T34" fmla="*/ 0 w 336"/>
                  <a:gd name="T35" fmla="*/ 1 h 126"/>
                  <a:gd name="T36" fmla="*/ 0 w 336"/>
                  <a:gd name="T37" fmla="*/ 1 h 126"/>
                  <a:gd name="T38" fmla="*/ 0 w 336"/>
                  <a:gd name="T39" fmla="*/ 1 h 126"/>
                  <a:gd name="T40" fmla="*/ 0 w 336"/>
                  <a:gd name="T41" fmla="*/ 1 h 126"/>
                  <a:gd name="T42" fmla="*/ 0 w 336"/>
                  <a:gd name="T43" fmla="*/ 1 h 126"/>
                  <a:gd name="T44" fmla="*/ 0 w 336"/>
                  <a:gd name="T45" fmla="*/ 1 h 126"/>
                  <a:gd name="T46" fmla="*/ 0 w 336"/>
                  <a:gd name="T47" fmla="*/ 1 h 126"/>
                  <a:gd name="T48" fmla="*/ 0 w 336"/>
                  <a:gd name="T49" fmla="*/ 1 h 126"/>
                  <a:gd name="T50" fmla="*/ 0 w 336"/>
                  <a:gd name="T51" fmla="*/ 1 h 126"/>
                  <a:gd name="T52" fmla="*/ 0 w 336"/>
                  <a:gd name="T53" fmla="*/ 1 h 126"/>
                  <a:gd name="T54" fmla="*/ 0 w 336"/>
                  <a:gd name="T55" fmla="*/ 1 h 126"/>
                  <a:gd name="T56" fmla="*/ 0 w 336"/>
                  <a:gd name="T57" fmla="*/ 1 h 126"/>
                  <a:gd name="T58" fmla="*/ 0 w 336"/>
                  <a:gd name="T59" fmla="*/ 1 h 126"/>
                  <a:gd name="T60" fmla="*/ 0 w 336"/>
                  <a:gd name="T61" fmla="*/ 1 h 126"/>
                  <a:gd name="T62" fmla="*/ 0 w 336"/>
                  <a:gd name="T63" fmla="*/ 1 h 126"/>
                  <a:gd name="T64" fmla="*/ 0 w 336"/>
                  <a:gd name="T65" fmla="*/ 1 h 126"/>
                  <a:gd name="T66" fmla="*/ 0 w 336"/>
                  <a:gd name="T67" fmla="*/ 1 h 126"/>
                  <a:gd name="T68" fmla="*/ 0 w 336"/>
                  <a:gd name="T69" fmla="*/ 1 h 126"/>
                  <a:gd name="T70" fmla="*/ 0 w 336"/>
                  <a:gd name="T71" fmla="*/ 1 h 126"/>
                  <a:gd name="T72" fmla="*/ 0 w 336"/>
                  <a:gd name="T73" fmla="*/ 1 h 126"/>
                  <a:gd name="T74" fmla="*/ 0 w 336"/>
                  <a:gd name="T75" fmla="*/ 1 h 126"/>
                  <a:gd name="T76" fmla="*/ 0 w 336"/>
                  <a:gd name="T77" fmla="*/ 0 h 126"/>
                  <a:gd name="T78" fmla="*/ 0 w 336"/>
                  <a:gd name="T79" fmla="*/ 0 h 126"/>
                  <a:gd name="T80" fmla="*/ 0 w 336"/>
                  <a:gd name="T81" fmla="*/ 0 h 126"/>
                  <a:gd name="T82" fmla="*/ 0 w 336"/>
                  <a:gd name="T83" fmla="*/ 1 h 126"/>
                  <a:gd name="T84" fmla="*/ 0 w 336"/>
                  <a:gd name="T85" fmla="*/ 1 h 126"/>
                  <a:gd name="T86" fmla="*/ 0 w 336"/>
                  <a:gd name="T87" fmla="*/ 1 h 126"/>
                  <a:gd name="T88" fmla="*/ 0 w 336"/>
                  <a:gd name="T89" fmla="*/ 1 h 126"/>
                  <a:gd name="T90" fmla="*/ 0 w 336"/>
                  <a:gd name="T91" fmla="*/ 1 h 126"/>
                  <a:gd name="T92" fmla="*/ 0 w 336"/>
                  <a:gd name="T93" fmla="*/ 1 h 126"/>
                  <a:gd name="T94" fmla="*/ 0 w 336"/>
                  <a:gd name="T95" fmla="*/ 1 h 126"/>
                  <a:gd name="T96" fmla="*/ 0 w 336"/>
                  <a:gd name="T97" fmla="*/ 1 h 126"/>
                  <a:gd name="T98" fmla="*/ 0 w 336"/>
                  <a:gd name="T99" fmla="*/ 1 h 126"/>
                  <a:gd name="T100" fmla="*/ 0 w 336"/>
                  <a:gd name="T101" fmla="*/ 1 h 126"/>
                  <a:gd name="T102" fmla="*/ 0 w 336"/>
                  <a:gd name="T103" fmla="*/ 1 h 126"/>
                  <a:gd name="T104" fmla="*/ 0 w 336"/>
                  <a:gd name="T105" fmla="*/ 1 h 126"/>
                  <a:gd name="T106" fmla="*/ 0 w 336"/>
                  <a:gd name="T107" fmla="*/ 1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36"/>
                  <a:gd name="T163" fmla="*/ 0 h 126"/>
                  <a:gd name="T164" fmla="*/ 336 w 336"/>
                  <a:gd name="T165" fmla="*/ 126 h 1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36" h="126">
                    <a:moveTo>
                      <a:pt x="132" y="88"/>
                    </a:moveTo>
                    <a:lnTo>
                      <a:pt x="129" y="86"/>
                    </a:lnTo>
                    <a:lnTo>
                      <a:pt x="120" y="78"/>
                    </a:lnTo>
                    <a:lnTo>
                      <a:pt x="105" y="68"/>
                    </a:lnTo>
                    <a:lnTo>
                      <a:pt x="89" y="55"/>
                    </a:lnTo>
                    <a:lnTo>
                      <a:pt x="69" y="41"/>
                    </a:lnTo>
                    <a:lnTo>
                      <a:pt x="48" y="28"/>
                    </a:lnTo>
                    <a:lnTo>
                      <a:pt x="29" y="15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5" y="12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3" y="33"/>
                    </a:lnTo>
                    <a:lnTo>
                      <a:pt x="11" y="39"/>
                    </a:lnTo>
                    <a:lnTo>
                      <a:pt x="24" y="49"/>
                    </a:lnTo>
                    <a:lnTo>
                      <a:pt x="39" y="60"/>
                    </a:lnTo>
                    <a:lnTo>
                      <a:pt x="55" y="75"/>
                    </a:lnTo>
                    <a:lnTo>
                      <a:pt x="69" y="89"/>
                    </a:lnTo>
                    <a:lnTo>
                      <a:pt x="82" y="105"/>
                    </a:lnTo>
                    <a:lnTo>
                      <a:pt x="92" y="120"/>
                    </a:lnTo>
                    <a:lnTo>
                      <a:pt x="220" y="126"/>
                    </a:lnTo>
                    <a:lnTo>
                      <a:pt x="221" y="125"/>
                    </a:lnTo>
                    <a:lnTo>
                      <a:pt x="229" y="117"/>
                    </a:lnTo>
                    <a:lnTo>
                      <a:pt x="241" y="104"/>
                    </a:lnTo>
                    <a:lnTo>
                      <a:pt x="255" y="89"/>
                    </a:lnTo>
                    <a:lnTo>
                      <a:pt x="271" y="73"/>
                    </a:lnTo>
                    <a:lnTo>
                      <a:pt x="287" y="57"/>
                    </a:lnTo>
                    <a:lnTo>
                      <a:pt x="305" y="39"/>
                    </a:lnTo>
                    <a:lnTo>
                      <a:pt x="321" y="25"/>
                    </a:lnTo>
                    <a:lnTo>
                      <a:pt x="336" y="12"/>
                    </a:lnTo>
                    <a:lnTo>
                      <a:pt x="336" y="10"/>
                    </a:lnTo>
                    <a:lnTo>
                      <a:pt x="334" y="8"/>
                    </a:lnTo>
                    <a:lnTo>
                      <a:pt x="333" y="5"/>
                    </a:lnTo>
                    <a:lnTo>
                      <a:pt x="331" y="4"/>
                    </a:lnTo>
                    <a:lnTo>
                      <a:pt x="329" y="0"/>
                    </a:lnTo>
                    <a:lnTo>
                      <a:pt x="328" y="0"/>
                    </a:lnTo>
                    <a:lnTo>
                      <a:pt x="325" y="0"/>
                    </a:lnTo>
                    <a:lnTo>
                      <a:pt x="313" y="5"/>
                    </a:lnTo>
                    <a:lnTo>
                      <a:pt x="299" y="10"/>
                    </a:lnTo>
                    <a:lnTo>
                      <a:pt x="279" y="18"/>
                    </a:lnTo>
                    <a:lnTo>
                      <a:pt x="257" y="28"/>
                    </a:lnTo>
                    <a:lnTo>
                      <a:pt x="234" y="39"/>
                    </a:lnTo>
                    <a:lnTo>
                      <a:pt x="212" y="52"/>
                    </a:lnTo>
                    <a:lnTo>
                      <a:pt x="191" y="65"/>
                    </a:lnTo>
                    <a:lnTo>
                      <a:pt x="171" y="79"/>
                    </a:lnTo>
                    <a:lnTo>
                      <a:pt x="168" y="81"/>
                    </a:lnTo>
                    <a:lnTo>
                      <a:pt x="160" y="83"/>
                    </a:lnTo>
                    <a:lnTo>
                      <a:pt x="149" y="86"/>
                    </a:lnTo>
                    <a:lnTo>
                      <a:pt x="139" y="89"/>
                    </a:lnTo>
                    <a:lnTo>
                      <a:pt x="132" y="8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6" name="Freeform 14"/>
              <p:cNvSpPr>
                <a:spLocks/>
              </p:cNvSpPr>
              <p:nvPr/>
            </p:nvSpPr>
            <p:spPr bwMode="gray">
              <a:xfrm>
                <a:off x="3299582" y="4755545"/>
                <a:ext cx="34422" cy="39342"/>
              </a:xfrm>
              <a:custGeom>
                <a:avLst/>
                <a:gdLst>
                  <a:gd name="T0" fmla="*/ 0 w 128"/>
                  <a:gd name="T1" fmla="*/ 0 h 149"/>
                  <a:gd name="T2" fmla="*/ 0 w 128"/>
                  <a:gd name="T3" fmla="*/ 0 h 149"/>
                  <a:gd name="T4" fmla="*/ 0 w 128"/>
                  <a:gd name="T5" fmla="*/ 0 h 149"/>
                  <a:gd name="T6" fmla="*/ 0 w 128"/>
                  <a:gd name="T7" fmla="*/ 0 h 149"/>
                  <a:gd name="T8" fmla="*/ 0 w 128"/>
                  <a:gd name="T9" fmla="*/ 0 h 149"/>
                  <a:gd name="T10" fmla="*/ 0 w 128"/>
                  <a:gd name="T11" fmla="*/ 0 h 149"/>
                  <a:gd name="T12" fmla="*/ 0 w 128"/>
                  <a:gd name="T13" fmla="*/ 0 h 149"/>
                  <a:gd name="T14" fmla="*/ 0 w 128"/>
                  <a:gd name="T15" fmla="*/ 0 h 149"/>
                  <a:gd name="T16" fmla="*/ 0 w 128"/>
                  <a:gd name="T17" fmla="*/ 0 h 149"/>
                  <a:gd name="T18" fmla="*/ 0 w 128"/>
                  <a:gd name="T19" fmla="*/ 0 h 149"/>
                  <a:gd name="T20" fmla="*/ 0 w 128"/>
                  <a:gd name="T21" fmla="*/ 0 h 149"/>
                  <a:gd name="T22" fmla="*/ 0 w 128"/>
                  <a:gd name="T23" fmla="*/ 0 h 149"/>
                  <a:gd name="T24" fmla="*/ 0 w 128"/>
                  <a:gd name="T25" fmla="*/ 0 h 149"/>
                  <a:gd name="T26" fmla="*/ 0 w 128"/>
                  <a:gd name="T27" fmla="*/ 0 h 149"/>
                  <a:gd name="T28" fmla="*/ 0 w 128"/>
                  <a:gd name="T29" fmla="*/ 0 h 149"/>
                  <a:gd name="T30" fmla="*/ 0 w 128"/>
                  <a:gd name="T31" fmla="*/ 0 h 149"/>
                  <a:gd name="T32" fmla="*/ 0 w 128"/>
                  <a:gd name="T33" fmla="*/ 0 h 149"/>
                  <a:gd name="T34" fmla="*/ 0 w 128"/>
                  <a:gd name="T35" fmla="*/ 0 h 149"/>
                  <a:gd name="T36" fmla="*/ 0 w 128"/>
                  <a:gd name="T37" fmla="*/ 0 h 149"/>
                  <a:gd name="T38" fmla="*/ 0 w 128"/>
                  <a:gd name="T39" fmla="*/ 0 h 149"/>
                  <a:gd name="T40" fmla="*/ 0 w 128"/>
                  <a:gd name="T41" fmla="*/ 0 h 149"/>
                  <a:gd name="T42" fmla="*/ 0 w 128"/>
                  <a:gd name="T43" fmla="*/ 0 h 149"/>
                  <a:gd name="T44" fmla="*/ 0 w 128"/>
                  <a:gd name="T45" fmla="*/ 0 h 149"/>
                  <a:gd name="T46" fmla="*/ 0 w 128"/>
                  <a:gd name="T47" fmla="*/ 0 h 149"/>
                  <a:gd name="T48" fmla="*/ 0 w 128"/>
                  <a:gd name="T49" fmla="*/ 0 h 149"/>
                  <a:gd name="T50" fmla="*/ 0 w 128"/>
                  <a:gd name="T51" fmla="*/ 0 h 149"/>
                  <a:gd name="T52" fmla="*/ 0 w 128"/>
                  <a:gd name="T53" fmla="*/ 0 h 149"/>
                  <a:gd name="T54" fmla="*/ 0 w 128"/>
                  <a:gd name="T55" fmla="*/ 0 h 149"/>
                  <a:gd name="T56" fmla="*/ 0 w 128"/>
                  <a:gd name="T57" fmla="*/ 0 h 149"/>
                  <a:gd name="T58" fmla="*/ 0 w 128"/>
                  <a:gd name="T59" fmla="*/ 0 h 149"/>
                  <a:gd name="T60" fmla="*/ 0 w 128"/>
                  <a:gd name="T61" fmla="*/ 0 h 149"/>
                  <a:gd name="T62" fmla="*/ 0 w 128"/>
                  <a:gd name="T63" fmla="*/ 0 h 149"/>
                  <a:gd name="T64" fmla="*/ 0 w 128"/>
                  <a:gd name="T65" fmla="*/ 0 h 149"/>
                  <a:gd name="T66" fmla="*/ 0 w 128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8"/>
                  <a:gd name="T103" fmla="*/ 0 h 149"/>
                  <a:gd name="T104" fmla="*/ 128 w 128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8" h="149">
                    <a:moveTo>
                      <a:pt x="97" y="0"/>
                    </a:moveTo>
                    <a:lnTo>
                      <a:pt x="92" y="0"/>
                    </a:lnTo>
                    <a:lnTo>
                      <a:pt x="79" y="0"/>
                    </a:lnTo>
                    <a:lnTo>
                      <a:pt x="65" y="0"/>
                    </a:lnTo>
                    <a:lnTo>
                      <a:pt x="49" y="0"/>
                    </a:lnTo>
                    <a:lnTo>
                      <a:pt x="34" y="2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16" y="6"/>
                    </a:lnTo>
                    <a:lnTo>
                      <a:pt x="8" y="11"/>
                    </a:lnTo>
                    <a:lnTo>
                      <a:pt x="2" y="18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8" y="36"/>
                    </a:lnTo>
                    <a:lnTo>
                      <a:pt x="18" y="48"/>
                    </a:lnTo>
                    <a:lnTo>
                      <a:pt x="29" y="63"/>
                    </a:lnTo>
                    <a:lnTo>
                      <a:pt x="40" y="82"/>
                    </a:lnTo>
                    <a:lnTo>
                      <a:pt x="50" y="103"/>
                    </a:lnTo>
                    <a:lnTo>
                      <a:pt x="60" y="124"/>
                    </a:lnTo>
                    <a:lnTo>
                      <a:pt x="66" y="149"/>
                    </a:lnTo>
                    <a:lnTo>
                      <a:pt x="68" y="145"/>
                    </a:lnTo>
                    <a:lnTo>
                      <a:pt x="73" y="136"/>
                    </a:lnTo>
                    <a:lnTo>
                      <a:pt x="79" y="121"/>
                    </a:lnTo>
                    <a:lnTo>
                      <a:pt x="89" y="103"/>
                    </a:lnTo>
                    <a:lnTo>
                      <a:pt x="97" y="86"/>
                    </a:lnTo>
                    <a:lnTo>
                      <a:pt x="107" y="68"/>
                    </a:lnTo>
                    <a:lnTo>
                      <a:pt x="116" y="52"/>
                    </a:lnTo>
                    <a:lnTo>
                      <a:pt x="123" y="40"/>
                    </a:lnTo>
                    <a:lnTo>
                      <a:pt x="128" y="32"/>
                    </a:lnTo>
                    <a:lnTo>
                      <a:pt x="124" y="31"/>
                    </a:lnTo>
                    <a:lnTo>
                      <a:pt x="118" y="23"/>
                    </a:lnTo>
                    <a:lnTo>
                      <a:pt x="111" y="15"/>
                    </a:lnTo>
                    <a:lnTo>
                      <a:pt x="103" y="5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7" name="Freeform 16"/>
              <p:cNvSpPr>
                <a:spLocks noEditPoints="1"/>
              </p:cNvSpPr>
              <p:nvPr/>
            </p:nvSpPr>
            <p:spPr bwMode="gray">
              <a:xfrm>
                <a:off x="3809206" y="4584700"/>
                <a:ext cx="401638" cy="1346200"/>
              </a:xfrm>
              <a:custGeom>
                <a:avLst/>
                <a:gdLst>
                  <a:gd name="T0" fmla="*/ 1 w 1422"/>
                  <a:gd name="T1" fmla="*/ 0 h 4912"/>
                  <a:gd name="T2" fmla="*/ 1 w 1422"/>
                  <a:gd name="T3" fmla="*/ 0 h 4912"/>
                  <a:gd name="T4" fmla="*/ 1 w 1422"/>
                  <a:gd name="T5" fmla="*/ 0 h 4912"/>
                  <a:gd name="T6" fmla="*/ 1 w 1422"/>
                  <a:gd name="T7" fmla="*/ 0 h 4912"/>
                  <a:gd name="T8" fmla="*/ 1 w 1422"/>
                  <a:gd name="T9" fmla="*/ 0 h 4912"/>
                  <a:gd name="T10" fmla="*/ 1 w 1422"/>
                  <a:gd name="T11" fmla="*/ 0 h 4912"/>
                  <a:gd name="T12" fmla="*/ 1 w 1422"/>
                  <a:gd name="T13" fmla="*/ 0 h 4912"/>
                  <a:gd name="T14" fmla="*/ 1 w 1422"/>
                  <a:gd name="T15" fmla="*/ 0 h 4912"/>
                  <a:gd name="T16" fmla="*/ 1 w 1422"/>
                  <a:gd name="T17" fmla="*/ 0 h 4912"/>
                  <a:gd name="T18" fmla="*/ 1 w 1422"/>
                  <a:gd name="T19" fmla="*/ 0 h 4912"/>
                  <a:gd name="T20" fmla="*/ 1 w 1422"/>
                  <a:gd name="T21" fmla="*/ 0 h 4912"/>
                  <a:gd name="T22" fmla="*/ 1 w 1422"/>
                  <a:gd name="T23" fmla="*/ 0 h 4912"/>
                  <a:gd name="T24" fmla="*/ 1 w 1422"/>
                  <a:gd name="T25" fmla="*/ 0 h 4912"/>
                  <a:gd name="T26" fmla="*/ 1 w 1422"/>
                  <a:gd name="T27" fmla="*/ 0 h 4912"/>
                  <a:gd name="T28" fmla="*/ 1 w 1422"/>
                  <a:gd name="T29" fmla="*/ 0 h 4912"/>
                  <a:gd name="T30" fmla="*/ 1 w 1422"/>
                  <a:gd name="T31" fmla="*/ 0 h 4912"/>
                  <a:gd name="T32" fmla="*/ 1 w 1422"/>
                  <a:gd name="T33" fmla="*/ 0 h 4912"/>
                  <a:gd name="T34" fmla="*/ 1 w 1422"/>
                  <a:gd name="T35" fmla="*/ 0 h 4912"/>
                  <a:gd name="T36" fmla="*/ 1 w 1422"/>
                  <a:gd name="T37" fmla="*/ 0 h 4912"/>
                  <a:gd name="T38" fmla="*/ 1 w 1422"/>
                  <a:gd name="T39" fmla="*/ 0 h 4912"/>
                  <a:gd name="T40" fmla="*/ 1 w 1422"/>
                  <a:gd name="T41" fmla="*/ 0 h 4912"/>
                  <a:gd name="T42" fmla="*/ 1 w 1422"/>
                  <a:gd name="T43" fmla="*/ 0 h 4912"/>
                  <a:gd name="T44" fmla="*/ 1 w 1422"/>
                  <a:gd name="T45" fmla="*/ 0 h 4912"/>
                  <a:gd name="T46" fmla="*/ 1 w 1422"/>
                  <a:gd name="T47" fmla="*/ 0 h 4912"/>
                  <a:gd name="T48" fmla="*/ 1 w 1422"/>
                  <a:gd name="T49" fmla="*/ 0 h 4912"/>
                  <a:gd name="T50" fmla="*/ 1 w 1422"/>
                  <a:gd name="T51" fmla="*/ 0 h 4912"/>
                  <a:gd name="T52" fmla="*/ 1 w 1422"/>
                  <a:gd name="T53" fmla="*/ 0 h 4912"/>
                  <a:gd name="T54" fmla="*/ 1 w 1422"/>
                  <a:gd name="T55" fmla="*/ 0 h 4912"/>
                  <a:gd name="T56" fmla="*/ 1 w 1422"/>
                  <a:gd name="T57" fmla="*/ 0 h 4912"/>
                  <a:gd name="T58" fmla="*/ 1 w 1422"/>
                  <a:gd name="T59" fmla="*/ 0 h 4912"/>
                  <a:gd name="T60" fmla="*/ 1 w 1422"/>
                  <a:gd name="T61" fmla="*/ 0 h 4912"/>
                  <a:gd name="T62" fmla="*/ 1 w 1422"/>
                  <a:gd name="T63" fmla="*/ 0 h 4912"/>
                  <a:gd name="T64" fmla="*/ 1 w 1422"/>
                  <a:gd name="T65" fmla="*/ 0 h 4912"/>
                  <a:gd name="T66" fmla="*/ 1 w 1422"/>
                  <a:gd name="T67" fmla="*/ 0 h 4912"/>
                  <a:gd name="T68" fmla="*/ 1 w 1422"/>
                  <a:gd name="T69" fmla="*/ 0 h 4912"/>
                  <a:gd name="T70" fmla="*/ 1 w 1422"/>
                  <a:gd name="T71" fmla="*/ 0 h 4912"/>
                  <a:gd name="T72" fmla="*/ 1 w 1422"/>
                  <a:gd name="T73" fmla="*/ 0 h 4912"/>
                  <a:gd name="T74" fmla="*/ 1 w 1422"/>
                  <a:gd name="T75" fmla="*/ 0 h 4912"/>
                  <a:gd name="T76" fmla="*/ 1 w 1422"/>
                  <a:gd name="T77" fmla="*/ 0 h 4912"/>
                  <a:gd name="T78" fmla="*/ 1 w 1422"/>
                  <a:gd name="T79" fmla="*/ 0 h 4912"/>
                  <a:gd name="T80" fmla="*/ 1 w 1422"/>
                  <a:gd name="T81" fmla="*/ 0 h 4912"/>
                  <a:gd name="T82" fmla="*/ 1 w 1422"/>
                  <a:gd name="T83" fmla="*/ 0 h 4912"/>
                  <a:gd name="T84" fmla="*/ 1 w 1422"/>
                  <a:gd name="T85" fmla="*/ 0 h 4912"/>
                  <a:gd name="T86" fmla="*/ 1 w 1422"/>
                  <a:gd name="T87" fmla="*/ 0 h 4912"/>
                  <a:gd name="T88" fmla="*/ 1 w 1422"/>
                  <a:gd name="T89" fmla="*/ 0 h 4912"/>
                  <a:gd name="T90" fmla="*/ 1 w 1422"/>
                  <a:gd name="T91" fmla="*/ 0 h 4912"/>
                  <a:gd name="T92" fmla="*/ 1 w 1422"/>
                  <a:gd name="T93" fmla="*/ 0 h 4912"/>
                  <a:gd name="T94" fmla="*/ 1 w 1422"/>
                  <a:gd name="T95" fmla="*/ 0 h 4912"/>
                  <a:gd name="T96" fmla="*/ 1 w 1422"/>
                  <a:gd name="T97" fmla="*/ 0 h 4912"/>
                  <a:gd name="T98" fmla="*/ 1 w 1422"/>
                  <a:gd name="T99" fmla="*/ 0 h 4912"/>
                  <a:gd name="T100" fmla="*/ 1 w 1422"/>
                  <a:gd name="T101" fmla="*/ 0 h 4912"/>
                  <a:gd name="T102" fmla="*/ 1 w 1422"/>
                  <a:gd name="T103" fmla="*/ 0 h 4912"/>
                  <a:gd name="T104" fmla="*/ 1 w 1422"/>
                  <a:gd name="T105" fmla="*/ 0 h 4912"/>
                  <a:gd name="T106" fmla="*/ 1 w 1422"/>
                  <a:gd name="T107" fmla="*/ 0 h 4912"/>
                  <a:gd name="T108" fmla="*/ 1 w 1422"/>
                  <a:gd name="T109" fmla="*/ 0 h 4912"/>
                  <a:gd name="T110" fmla="*/ 1 w 1422"/>
                  <a:gd name="T111" fmla="*/ 0 h 4912"/>
                  <a:gd name="T112" fmla="*/ 1 w 1422"/>
                  <a:gd name="T113" fmla="*/ 0 h 4912"/>
                  <a:gd name="T114" fmla="*/ 1 w 1422"/>
                  <a:gd name="T115" fmla="*/ 0 h 4912"/>
                  <a:gd name="T116" fmla="*/ 1 w 1422"/>
                  <a:gd name="T117" fmla="*/ 0 h 4912"/>
                  <a:gd name="T118" fmla="*/ 1 w 1422"/>
                  <a:gd name="T119" fmla="*/ 0 h 4912"/>
                  <a:gd name="T120" fmla="*/ 1 w 1422"/>
                  <a:gd name="T121" fmla="*/ 0 h 4912"/>
                  <a:gd name="T122" fmla="*/ 1 w 1422"/>
                  <a:gd name="T123" fmla="*/ 0 h 491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22"/>
                  <a:gd name="T187" fmla="*/ 0 h 4912"/>
                  <a:gd name="T188" fmla="*/ 1422 w 1422"/>
                  <a:gd name="T189" fmla="*/ 4912 h 491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22" h="4912">
                    <a:moveTo>
                      <a:pt x="1411" y="2262"/>
                    </a:moveTo>
                    <a:lnTo>
                      <a:pt x="1409" y="2253"/>
                    </a:lnTo>
                    <a:lnTo>
                      <a:pt x="1406" y="2238"/>
                    </a:lnTo>
                    <a:lnTo>
                      <a:pt x="1401" y="2220"/>
                    </a:lnTo>
                    <a:lnTo>
                      <a:pt x="1395" y="2203"/>
                    </a:lnTo>
                    <a:lnTo>
                      <a:pt x="1390" y="2185"/>
                    </a:lnTo>
                    <a:lnTo>
                      <a:pt x="1385" y="2170"/>
                    </a:lnTo>
                    <a:lnTo>
                      <a:pt x="1382" y="2161"/>
                    </a:lnTo>
                    <a:lnTo>
                      <a:pt x="1380" y="2156"/>
                    </a:lnTo>
                    <a:lnTo>
                      <a:pt x="1379" y="2144"/>
                    </a:lnTo>
                    <a:lnTo>
                      <a:pt x="1377" y="2130"/>
                    </a:lnTo>
                    <a:lnTo>
                      <a:pt x="1372" y="2112"/>
                    </a:lnTo>
                    <a:lnTo>
                      <a:pt x="1367" y="2094"/>
                    </a:lnTo>
                    <a:lnTo>
                      <a:pt x="1364" y="2080"/>
                    </a:lnTo>
                    <a:lnTo>
                      <a:pt x="1361" y="2069"/>
                    </a:lnTo>
                    <a:lnTo>
                      <a:pt x="1359" y="2065"/>
                    </a:lnTo>
                    <a:lnTo>
                      <a:pt x="1358" y="2056"/>
                    </a:lnTo>
                    <a:lnTo>
                      <a:pt x="1354" y="2040"/>
                    </a:lnTo>
                    <a:lnTo>
                      <a:pt x="1351" y="2019"/>
                    </a:lnTo>
                    <a:lnTo>
                      <a:pt x="1346" y="1996"/>
                    </a:lnTo>
                    <a:lnTo>
                      <a:pt x="1341" y="1975"/>
                    </a:lnTo>
                    <a:lnTo>
                      <a:pt x="1338" y="1956"/>
                    </a:lnTo>
                    <a:lnTo>
                      <a:pt x="1335" y="1943"/>
                    </a:lnTo>
                    <a:lnTo>
                      <a:pt x="1335" y="1938"/>
                    </a:lnTo>
                    <a:lnTo>
                      <a:pt x="1332" y="1922"/>
                    </a:lnTo>
                    <a:lnTo>
                      <a:pt x="1329" y="1899"/>
                    </a:lnTo>
                    <a:lnTo>
                      <a:pt x="1324" y="1873"/>
                    </a:lnTo>
                    <a:lnTo>
                      <a:pt x="1317" y="1844"/>
                    </a:lnTo>
                    <a:lnTo>
                      <a:pt x="1311" y="1815"/>
                    </a:lnTo>
                    <a:lnTo>
                      <a:pt x="1304" y="1786"/>
                    </a:lnTo>
                    <a:lnTo>
                      <a:pt x="1298" y="1757"/>
                    </a:lnTo>
                    <a:lnTo>
                      <a:pt x="1291" y="1731"/>
                    </a:lnTo>
                    <a:lnTo>
                      <a:pt x="1285" y="1709"/>
                    </a:lnTo>
                    <a:lnTo>
                      <a:pt x="1280" y="1691"/>
                    </a:lnTo>
                    <a:lnTo>
                      <a:pt x="1277" y="1679"/>
                    </a:lnTo>
                    <a:lnTo>
                      <a:pt x="1277" y="1675"/>
                    </a:lnTo>
                    <a:lnTo>
                      <a:pt x="1275" y="1654"/>
                    </a:lnTo>
                    <a:lnTo>
                      <a:pt x="1272" y="1629"/>
                    </a:lnTo>
                    <a:lnTo>
                      <a:pt x="1267" y="1602"/>
                    </a:lnTo>
                    <a:lnTo>
                      <a:pt x="1262" y="1575"/>
                    </a:lnTo>
                    <a:lnTo>
                      <a:pt x="1257" y="1547"/>
                    </a:lnTo>
                    <a:lnTo>
                      <a:pt x="1253" y="1523"/>
                    </a:lnTo>
                    <a:lnTo>
                      <a:pt x="1248" y="1500"/>
                    </a:lnTo>
                    <a:lnTo>
                      <a:pt x="1243" y="1484"/>
                    </a:lnTo>
                    <a:lnTo>
                      <a:pt x="1241" y="1473"/>
                    </a:lnTo>
                    <a:lnTo>
                      <a:pt x="1240" y="1468"/>
                    </a:lnTo>
                    <a:lnTo>
                      <a:pt x="1238" y="1460"/>
                    </a:lnTo>
                    <a:lnTo>
                      <a:pt x="1235" y="1444"/>
                    </a:lnTo>
                    <a:lnTo>
                      <a:pt x="1230" y="1423"/>
                    </a:lnTo>
                    <a:lnTo>
                      <a:pt x="1225" y="1395"/>
                    </a:lnTo>
                    <a:lnTo>
                      <a:pt x="1220" y="1366"/>
                    </a:lnTo>
                    <a:lnTo>
                      <a:pt x="1215" y="1337"/>
                    </a:lnTo>
                    <a:lnTo>
                      <a:pt x="1209" y="1310"/>
                    </a:lnTo>
                    <a:lnTo>
                      <a:pt x="1206" y="1284"/>
                    </a:lnTo>
                    <a:lnTo>
                      <a:pt x="1203" y="1263"/>
                    </a:lnTo>
                    <a:lnTo>
                      <a:pt x="1199" y="1250"/>
                    </a:lnTo>
                    <a:lnTo>
                      <a:pt x="1199" y="1245"/>
                    </a:lnTo>
                    <a:lnTo>
                      <a:pt x="1196" y="1234"/>
                    </a:lnTo>
                    <a:lnTo>
                      <a:pt x="1193" y="1218"/>
                    </a:lnTo>
                    <a:lnTo>
                      <a:pt x="1190" y="1197"/>
                    </a:lnTo>
                    <a:lnTo>
                      <a:pt x="1185" y="1174"/>
                    </a:lnTo>
                    <a:lnTo>
                      <a:pt x="1180" y="1151"/>
                    </a:lnTo>
                    <a:lnTo>
                      <a:pt x="1174" y="1129"/>
                    </a:lnTo>
                    <a:lnTo>
                      <a:pt x="1169" y="1108"/>
                    </a:lnTo>
                    <a:lnTo>
                      <a:pt x="1165" y="1092"/>
                    </a:lnTo>
                    <a:lnTo>
                      <a:pt x="1164" y="1080"/>
                    </a:lnTo>
                    <a:lnTo>
                      <a:pt x="1162" y="1077"/>
                    </a:lnTo>
                    <a:lnTo>
                      <a:pt x="1154" y="1043"/>
                    </a:lnTo>
                    <a:lnTo>
                      <a:pt x="1143" y="1017"/>
                    </a:lnTo>
                    <a:lnTo>
                      <a:pt x="1132" y="996"/>
                    </a:lnTo>
                    <a:lnTo>
                      <a:pt x="1119" y="982"/>
                    </a:lnTo>
                    <a:lnTo>
                      <a:pt x="1107" y="971"/>
                    </a:lnTo>
                    <a:lnTo>
                      <a:pt x="1098" y="964"/>
                    </a:lnTo>
                    <a:lnTo>
                      <a:pt x="1090" y="961"/>
                    </a:lnTo>
                    <a:lnTo>
                      <a:pt x="1088" y="959"/>
                    </a:lnTo>
                    <a:lnTo>
                      <a:pt x="1077" y="950"/>
                    </a:lnTo>
                    <a:lnTo>
                      <a:pt x="1059" y="938"/>
                    </a:lnTo>
                    <a:lnTo>
                      <a:pt x="1041" y="927"/>
                    </a:lnTo>
                    <a:lnTo>
                      <a:pt x="1020" y="916"/>
                    </a:lnTo>
                    <a:lnTo>
                      <a:pt x="998" y="904"/>
                    </a:lnTo>
                    <a:lnTo>
                      <a:pt x="978" y="895"/>
                    </a:lnTo>
                    <a:lnTo>
                      <a:pt x="960" y="885"/>
                    </a:lnTo>
                    <a:lnTo>
                      <a:pt x="946" y="879"/>
                    </a:lnTo>
                    <a:lnTo>
                      <a:pt x="936" y="875"/>
                    </a:lnTo>
                    <a:lnTo>
                      <a:pt x="933" y="874"/>
                    </a:lnTo>
                    <a:lnTo>
                      <a:pt x="922" y="866"/>
                    </a:lnTo>
                    <a:lnTo>
                      <a:pt x="912" y="858"/>
                    </a:lnTo>
                    <a:lnTo>
                      <a:pt x="902" y="848"/>
                    </a:lnTo>
                    <a:lnTo>
                      <a:pt x="894" y="840"/>
                    </a:lnTo>
                    <a:lnTo>
                      <a:pt x="888" y="833"/>
                    </a:lnTo>
                    <a:lnTo>
                      <a:pt x="886" y="832"/>
                    </a:lnTo>
                    <a:lnTo>
                      <a:pt x="868" y="809"/>
                    </a:lnTo>
                    <a:lnTo>
                      <a:pt x="851" y="790"/>
                    </a:lnTo>
                    <a:lnTo>
                      <a:pt x="836" y="777"/>
                    </a:lnTo>
                    <a:lnTo>
                      <a:pt x="823" y="767"/>
                    </a:lnTo>
                    <a:lnTo>
                      <a:pt x="815" y="761"/>
                    </a:lnTo>
                    <a:lnTo>
                      <a:pt x="812" y="759"/>
                    </a:lnTo>
                    <a:lnTo>
                      <a:pt x="802" y="717"/>
                    </a:lnTo>
                    <a:lnTo>
                      <a:pt x="799" y="698"/>
                    </a:lnTo>
                    <a:lnTo>
                      <a:pt x="794" y="683"/>
                    </a:lnTo>
                    <a:lnTo>
                      <a:pt x="788" y="672"/>
                    </a:lnTo>
                    <a:lnTo>
                      <a:pt x="783" y="664"/>
                    </a:lnTo>
                    <a:lnTo>
                      <a:pt x="780" y="662"/>
                    </a:lnTo>
                    <a:lnTo>
                      <a:pt x="783" y="651"/>
                    </a:lnTo>
                    <a:lnTo>
                      <a:pt x="786" y="635"/>
                    </a:lnTo>
                    <a:lnTo>
                      <a:pt x="791" y="615"/>
                    </a:lnTo>
                    <a:lnTo>
                      <a:pt x="794" y="594"/>
                    </a:lnTo>
                    <a:lnTo>
                      <a:pt x="797" y="577"/>
                    </a:lnTo>
                    <a:lnTo>
                      <a:pt x="799" y="564"/>
                    </a:lnTo>
                    <a:lnTo>
                      <a:pt x="801" y="559"/>
                    </a:lnTo>
                    <a:lnTo>
                      <a:pt x="809" y="541"/>
                    </a:lnTo>
                    <a:lnTo>
                      <a:pt x="815" y="523"/>
                    </a:lnTo>
                    <a:lnTo>
                      <a:pt x="820" y="506"/>
                    </a:lnTo>
                    <a:lnTo>
                      <a:pt x="823" y="491"/>
                    </a:lnTo>
                    <a:lnTo>
                      <a:pt x="826" y="480"/>
                    </a:lnTo>
                    <a:lnTo>
                      <a:pt x="826" y="477"/>
                    </a:lnTo>
                    <a:lnTo>
                      <a:pt x="839" y="483"/>
                    </a:lnTo>
                    <a:lnTo>
                      <a:pt x="851" y="481"/>
                    </a:lnTo>
                    <a:lnTo>
                      <a:pt x="860" y="473"/>
                    </a:lnTo>
                    <a:lnTo>
                      <a:pt x="868" y="462"/>
                    </a:lnTo>
                    <a:lnTo>
                      <a:pt x="873" y="449"/>
                    </a:lnTo>
                    <a:lnTo>
                      <a:pt x="878" y="436"/>
                    </a:lnTo>
                    <a:lnTo>
                      <a:pt x="881" y="423"/>
                    </a:lnTo>
                    <a:lnTo>
                      <a:pt x="884" y="415"/>
                    </a:lnTo>
                    <a:lnTo>
                      <a:pt x="884" y="412"/>
                    </a:lnTo>
                    <a:lnTo>
                      <a:pt x="888" y="388"/>
                    </a:lnTo>
                    <a:lnTo>
                      <a:pt x="889" y="370"/>
                    </a:lnTo>
                    <a:lnTo>
                      <a:pt x="886" y="357"/>
                    </a:lnTo>
                    <a:lnTo>
                      <a:pt x="881" y="347"/>
                    </a:lnTo>
                    <a:lnTo>
                      <a:pt x="876" y="343"/>
                    </a:lnTo>
                    <a:lnTo>
                      <a:pt x="870" y="341"/>
                    </a:lnTo>
                    <a:lnTo>
                      <a:pt x="864" y="341"/>
                    </a:lnTo>
                    <a:lnTo>
                      <a:pt x="859" y="343"/>
                    </a:lnTo>
                    <a:lnTo>
                      <a:pt x="854" y="344"/>
                    </a:lnTo>
                    <a:lnTo>
                      <a:pt x="855" y="320"/>
                    </a:lnTo>
                    <a:lnTo>
                      <a:pt x="857" y="296"/>
                    </a:lnTo>
                    <a:lnTo>
                      <a:pt x="857" y="275"/>
                    </a:lnTo>
                    <a:lnTo>
                      <a:pt x="857" y="259"/>
                    </a:lnTo>
                    <a:lnTo>
                      <a:pt x="857" y="247"/>
                    </a:lnTo>
                    <a:lnTo>
                      <a:pt x="857" y="242"/>
                    </a:lnTo>
                    <a:lnTo>
                      <a:pt x="860" y="233"/>
                    </a:lnTo>
                    <a:lnTo>
                      <a:pt x="860" y="223"/>
                    </a:lnTo>
                    <a:lnTo>
                      <a:pt x="860" y="218"/>
                    </a:lnTo>
                    <a:lnTo>
                      <a:pt x="860" y="217"/>
                    </a:lnTo>
                    <a:lnTo>
                      <a:pt x="860" y="202"/>
                    </a:lnTo>
                    <a:lnTo>
                      <a:pt x="859" y="186"/>
                    </a:lnTo>
                    <a:lnTo>
                      <a:pt x="852" y="170"/>
                    </a:lnTo>
                    <a:lnTo>
                      <a:pt x="847" y="157"/>
                    </a:lnTo>
                    <a:lnTo>
                      <a:pt x="843" y="147"/>
                    </a:lnTo>
                    <a:lnTo>
                      <a:pt x="839" y="144"/>
                    </a:lnTo>
                    <a:lnTo>
                      <a:pt x="834" y="128"/>
                    </a:lnTo>
                    <a:lnTo>
                      <a:pt x="825" y="115"/>
                    </a:lnTo>
                    <a:lnTo>
                      <a:pt x="815" y="104"/>
                    </a:lnTo>
                    <a:lnTo>
                      <a:pt x="807" y="97"/>
                    </a:lnTo>
                    <a:lnTo>
                      <a:pt x="804" y="94"/>
                    </a:lnTo>
                    <a:lnTo>
                      <a:pt x="797" y="81"/>
                    </a:lnTo>
                    <a:lnTo>
                      <a:pt x="784" y="70"/>
                    </a:lnTo>
                    <a:lnTo>
                      <a:pt x="771" y="60"/>
                    </a:lnTo>
                    <a:lnTo>
                      <a:pt x="759" y="52"/>
                    </a:lnTo>
                    <a:lnTo>
                      <a:pt x="747" y="49"/>
                    </a:lnTo>
                    <a:lnTo>
                      <a:pt x="744" y="47"/>
                    </a:lnTo>
                    <a:lnTo>
                      <a:pt x="733" y="41"/>
                    </a:lnTo>
                    <a:lnTo>
                      <a:pt x="723" y="37"/>
                    </a:lnTo>
                    <a:lnTo>
                      <a:pt x="713" y="36"/>
                    </a:lnTo>
                    <a:lnTo>
                      <a:pt x="710" y="34"/>
                    </a:lnTo>
                    <a:lnTo>
                      <a:pt x="700" y="34"/>
                    </a:lnTo>
                    <a:lnTo>
                      <a:pt x="689" y="25"/>
                    </a:lnTo>
                    <a:lnTo>
                      <a:pt x="683" y="26"/>
                    </a:lnTo>
                    <a:lnTo>
                      <a:pt x="673" y="16"/>
                    </a:lnTo>
                    <a:lnTo>
                      <a:pt x="673" y="28"/>
                    </a:lnTo>
                    <a:lnTo>
                      <a:pt x="658" y="20"/>
                    </a:lnTo>
                    <a:lnTo>
                      <a:pt x="644" y="15"/>
                    </a:lnTo>
                    <a:lnTo>
                      <a:pt x="634" y="15"/>
                    </a:lnTo>
                    <a:lnTo>
                      <a:pt x="629" y="15"/>
                    </a:lnTo>
                    <a:lnTo>
                      <a:pt x="628" y="13"/>
                    </a:lnTo>
                    <a:lnTo>
                      <a:pt x="626" y="10"/>
                    </a:lnTo>
                    <a:lnTo>
                      <a:pt x="623" y="8"/>
                    </a:lnTo>
                    <a:lnTo>
                      <a:pt x="620" y="5"/>
                    </a:lnTo>
                    <a:lnTo>
                      <a:pt x="616" y="4"/>
                    </a:lnTo>
                    <a:lnTo>
                      <a:pt x="613" y="2"/>
                    </a:lnTo>
                    <a:lnTo>
                      <a:pt x="610" y="0"/>
                    </a:lnTo>
                    <a:lnTo>
                      <a:pt x="612" y="15"/>
                    </a:lnTo>
                    <a:lnTo>
                      <a:pt x="607" y="12"/>
                    </a:lnTo>
                    <a:lnTo>
                      <a:pt x="602" y="8"/>
                    </a:lnTo>
                    <a:lnTo>
                      <a:pt x="599" y="7"/>
                    </a:lnTo>
                    <a:lnTo>
                      <a:pt x="594" y="7"/>
                    </a:lnTo>
                    <a:lnTo>
                      <a:pt x="592" y="16"/>
                    </a:lnTo>
                    <a:lnTo>
                      <a:pt x="586" y="16"/>
                    </a:lnTo>
                    <a:lnTo>
                      <a:pt x="578" y="20"/>
                    </a:lnTo>
                    <a:lnTo>
                      <a:pt x="570" y="23"/>
                    </a:lnTo>
                    <a:lnTo>
                      <a:pt x="563" y="26"/>
                    </a:lnTo>
                    <a:lnTo>
                      <a:pt x="560" y="26"/>
                    </a:lnTo>
                    <a:lnTo>
                      <a:pt x="550" y="28"/>
                    </a:lnTo>
                    <a:lnTo>
                      <a:pt x="541" y="31"/>
                    </a:lnTo>
                    <a:lnTo>
                      <a:pt x="534" y="36"/>
                    </a:lnTo>
                    <a:lnTo>
                      <a:pt x="533" y="37"/>
                    </a:lnTo>
                    <a:lnTo>
                      <a:pt x="528" y="39"/>
                    </a:lnTo>
                    <a:lnTo>
                      <a:pt x="523" y="41"/>
                    </a:lnTo>
                    <a:lnTo>
                      <a:pt x="518" y="44"/>
                    </a:lnTo>
                    <a:lnTo>
                      <a:pt x="515" y="47"/>
                    </a:lnTo>
                    <a:lnTo>
                      <a:pt x="512" y="50"/>
                    </a:lnTo>
                    <a:lnTo>
                      <a:pt x="510" y="54"/>
                    </a:lnTo>
                    <a:lnTo>
                      <a:pt x="508" y="55"/>
                    </a:lnTo>
                    <a:lnTo>
                      <a:pt x="507" y="57"/>
                    </a:lnTo>
                    <a:lnTo>
                      <a:pt x="508" y="52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2" y="41"/>
                    </a:lnTo>
                    <a:lnTo>
                      <a:pt x="512" y="37"/>
                    </a:lnTo>
                    <a:lnTo>
                      <a:pt x="513" y="36"/>
                    </a:lnTo>
                    <a:lnTo>
                      <a:pt x="505" y="42"/>
                    </a:lnTo>
                    <a:lnTo>
                      <a:pt x="497" y="52"/>
                    </a:lnTo>
                    <a:lnTo>
                      <a:pt x="489" y="63"/>
                    </a:lnTo>
                    <a:lnTo>
                      <a:pt x="481" y="76"/>
                    </a:lnTo>
                    <a:lnTo>
                      <a:pt x="476" y="84"/>
                    </a:lnTo>
                    <a:lnTo>
                      <a:pt x="474" y="87"/>
                    </a:lnTo>
                    <a:lnTo>
                      <a:pt x="468" y="96"/>
                    </a:lnTo>
                    <a:lnTo>
                      <a:pt x="463" y="105"/>
                    </a:lnTo>
                    <a:lnTo>
                      <a:pt x="458" y="115"/>
                    </a:lnTo>
                    <a:lnTo>
                      <a:pt x="453" y="121"/>
                    </a:lnTo>
                    <a:lnTo>
                      <a:pt x="453" y="125"/>
                    </a:lnTo>
                    <a:lnTo>
                      <a:pt x="442" y="138"/>
                    </a:lnTo>
                    <a:lnTo>
                      <a:pt x="437" y="152"/>
                    </a:lnTo>
                    <a:lnTo>
                      <a:pt x="436" y="163"/>
                    </a:lnTo>
                    <a:lnTo>
                      <a:pt x="436" y="168"/>
                    </a:lnTo>
                    <a:lnTo>
                      <a:pt x="436" y="171"/>
                    </a:lnTo>
                    <a:lnTo>
                      <a:pt x="434" y="176"/>
                    </a:lnTo>
                    <a:lnTo>
                      <a:pt x="432" y="181"/>
                    </a:lnTo>
                    <a:lnTo>
                      <a:pt x="431" y="186"/>
                    </a:lnTo>
                    <a:lnTo>
                      <a:pt x="429" y="189"/>
                    </a:lnTo>
                    <a:lnTo>
                      <a:pt x="429" y="192"/>
                    </a:lnTo>
                    <a:lnTo>
                      <a:pt x="428" y="194"/>
                    </a:lnTo>
                    <a:lnTo>
                      <a:pt x="423" y="209"/>
                    </a:lnTo>
                    <a:lnTo>
                      <a:pt x="418" y="226"/>
                    </a:lnTo>
                    <a:lnTo>
                      <a:pt x="416" y="242"/>
                    </a:lnTo>
                    <a:lnTo>
                      <a:pt x="415" y="255"/>
                    </a:lnTo>
                    <a:lnTo>
                      <a:pt x="415" y="260"/>
                    </a:lnTo>
                    <a:lnTo>
                      <a:pt x="415" y="273"/>
                    </a:lnTo>
                    <a:lnTo>
                      <a:pt x="416" y="286"/>
                    </a:lnTo>
                    <a:lnTo>
                      <a:pt x="418" y="293"/>
                    </a:lnTo>
                    <a:lnTo>
                      <a:pt x="419" y="296"/>
                    </a:lnTo>
                    <a:lnTo>
                      <a:pt x="423" y="307"/>
                    </a:lnTo>
                    <a:lnTo>
                      <a:pt x="426" y="322"/>
                    </a:lnTo>
                    <a:lnTo>
                      <a:pt x="431" y="338"/>
                    </a:lnTo>
                    <a:lnTo>
                      <a:pt x="437" y="355"/>
                    </a:lnTo>
                    <a:lnTo>
                      <a:pt x="442" y="370"/>
                    </a:lnTo>
                    <a:lnTo>
                      <a:pt x="445" y="380"/>
                    </a:lnTo>
                    <a:lnTo>
                      <a:pt x="447" y="383"/>
                    </a:lnTo>
                    <a:lnTo>
                      <a:pt x="436" y="383"/>
                    </a:lnTo>
                    <a:lnTo>
                      <a:pt x="428" y="386"/>
                    </a:lnTo>
                    <a:lnTo>
                      <a:pt x="424" y="394"/>
                    </a:lnTo>
                    <a:lnTo>
                      <a:pt x="424" y="406"/>
                    </a:lnTo>
                    <a:lnTo>
                      <a:pt x="426" y="418"/>
                    </a:lnTo>
                    <a:lnTo>
                      <a:pt x="429" y="431"/>
                    </a:lnTo>
                    <a:lnTo>
                      <a:pt x="432" y="446"/>
                    </a:lnTo>
                    <a:lnTo>
                      <a:pt x="437" y="459"/>
                    </a:lnTo>
                    <a:lnTo>
                      <a:pt x="440" y="469"/>
                    </a:lnTo>
                    <a:lnTo>
                      <a:pt x="444" y="475"/>
                    </a:lnTo>
                    <a:lnTo>
                      <a:pt x="445" y="478"/>
                    </a:lnTo>
                    <a:lnTo>
                      <a:pt x="449" y="498"/>
                    </a:lnTo>
                    <a:lnTo>
                      <a:pt x="455" y="510"/>
                    </a:lnTo>
                    <a:lnTo>
                      <a:pt x="460" y="517"/>
                    </a:lnTo>
                    <a:lnTo>
                      <a:pt x="466" y="519"/>
                    </a:lnTo>
                    <a:lnTo>
                      <a:pt x="470" y="520"/>
                    </a:lnTo>
                    <a:lnTo>
                      <a:pt x="471" y="519"/>
                    </a:lnTo>
                    <a:lnTo>
                      <a:pt x="476" y="536"/>
                    </a:lnTo>
                    <a:lnTo>
                      <a:pt x="482" y="554"/>
                    </a:lnTo>
                    <a:lnTo>
                      <a:pt x="489" y="570"/>
                    </a:lnTo>
                    <a:lnTo>
                      <a:pt x="494" y="585"/>
                    </a:lnTo>
                    <a:lnTo>
                      <a:pt x="499" y="593"/>
                    </a:lnTo>
                    <a:lnTo>
                      <a:pt x="500" y="598"/>
                    </a:lnTo>
                    <a:lnTo>
                      <a:pt x="502" y="609"/>
                    </a:lnTo>
                    <a:lnTo>
                      <a:pt x="494" y="624"/>
                    </a:lnTo>
                    <a:lnTo>
                      <a:pt x="487" y="636"/>
                    </a:lnTo>
                    <a:lnTo>
                      <a:pt x="482" y="649"/>
                    </a:lnTo>
                    <a:lnTo>
                      <a:pt x="481" y="659"/>
                    </a:lnTo>
                    <a:lnTo>
                      <a:pt x="479" y="662"/>
                    </a:lnTo>
                    <a:lnTo>
                      <a:pt x="468" y="661"/>
                    </a:lnTo>
                    <a:lnTo>
                      <a:pt x="461" y="661"/>
                    </a:lnTo>
                    <a:lnTo>
                      <a:pt x="457" y="666"/>
                    </a:lnTo>
                    <a:lnTo>
                      <a:pt x="450" y="674"/>
                    </a:lnTo>
                    <a:lnTo>
                      <a:pt x="445" y="682"/>
                    </a:lnTo>
                    <a:lnTo>
                      <a:pt x="440" y="688"/>
                    </a:lnTo>
                    <a:lnTo>
                      <a:pt x="439" y="691"/>
                    </a:lnTo>
                    <a:lnTo>
                      <a:pt x="434" y="698"/>
                    </a:lnTo>
                    <a:lnTo>
                      <a:pt x="426" y="706"/>
                    </a:lnTo>
                    <a:lnTo>
                      <a:pt x="416" y="714"/>
                    </a:lnTo>
                    <a:lnTo>
                      <a:pt x="408" y="722"/>
                    </a:lnTo>
                    <a:lnTo>
                      <a:pt x="400" y="727"/>
                    </a:lnTo>
                    <a:lnTo>
                      <a:pt x="399" y="730"/>
                    </a:lnTo>
                    <a:lnTo>
                      <a:pt x="366" y="733"/>
                    </a:lnTo>
                    <a:lnTo>
                      <a:pt x="331" y="737"/>
                    </a:lnTo>
                    <a:lnTo>
                      <a:pt x="294" y="743"/>
                    </a:lnTo>
                    <a:lnTo>
                      <a:pt x="258" y="748"/>
                    </a:lnTo>
                    <a:lnTo>
                      <a:pt x="223" y="754"/>
                    </a:lnTo>
                    <a:lnTo>
                      <a:pt x="190" y="759"/>
                    </a:lnTo>
                    <a:lnTo>
                      <a:pt x="163" y="764"/>
                    </a:lnTo>
                    <a:lnTo>
                      <a:pt x="142" y="769"/>
                    </a:lnTo>
                    <a:lnTo>
                      <a:pt x="127" y="772"/>
                    </a:lnTo>
                    <a:lnTo>
                      <a:pt x="122" y="772"/>
                    </a:lnTo>
                    <a:lnTo>
                      <a:pt x="105" y="780"/>
                    </a:lnTo>
                    <a:lnTo>
                      <a:pt x="88" y="795"/>
                    </a:lnTo>
                    <a:lnTo>
                      <a:pt x="74" y="812"/>
                    </a:lnTo>
                    <a:lnTo>
                      <a:pt x="63" y="833"/>
                    </a:lnTo>
                    <a:lnTo>
                      <a:pt x="55" y="854"/>
                    </a:lnTo>
                    <a:lnTo>
                      <a:pt x="47" y="874"/>
                    </a:lnTo>
                    <a:lnTo>
                      <a:pt x="42" y="890"/>
                    </a:lnTo>
                    <a:lnTo>
                      <a:pt x="38" y="901"/>
                    </a:lnTo>
                    <a:lnTo>
                      <a:pt x="38" y="904"/>
                    </a:lnTo>
                    <a:lnTo>
                      <a:pt x="30" y="940"/>
                    </a:lnTo>
                    <a:lnTo>
                      <a:pt x="24" y="976"/>
                    </a:lnTo>
                    <a:lnTo>
                      <a:pt x="19" y="1008"/>
                    </a:lnTo>
                    <a:lnTo>
                      <a:pt x="17" y="1037"/>
                    </a:lnTo>
                    <a:lnTo>
                      <a:pt x="16" y="1059"/>
                    </a:lnTo>
                    <a:lnTo>
                      <a:pt x="14" y="1074"/>
                    </a:lnTo>
                    <a:lnTo>
                      <a:pt x="14" y="1080"/>
                    </a:lnTo>
                    <a:lnTo>
                      <a:pt x="14" y="1101"/>
                    </a:lnTo>
                    <a:lnTo>
                      <a:pt x="13" y="1121"/>
                    </a:lnTo>
                    <a:lnTo>
                      <a:pt x="13" y="1139"/>
                    </a:lnTo>
                    <a:lnTo>
                      <a:pt x="11" y="1150"/>
                    </a:lnTo>
                    <a:lnTo>
                      <a:pt x="11" y="1155"/>
                    </a:lnTo>
                    <a:lnTo>
                      <a:pt x="5" y="1187"/>
                    </a:lnTo>
                    <a:lnTo>
                      <a:pt x="1" y="1219"/>
                    </a:lnTo>
                    <a:lnTo>
                      <a:pt x="0" y="1250"/>
                    </a:lnTo>
                    <a:lnTo>
                      <a:pt x="1" y="1277"/>
                    </a:lnTo>
                    <a:lnTo>
                      <a:pt x="1" y="1300"/>
                    </a:lnTo>
                    <a:lnTo>
                      <a:pt x="3" y="1315"/>
                    </a:lnTo>
                    <a:lnTo>
                      <a:pt x="3" y="1319"/>
                    </a:lnTo>
                    <a:lnTo>
                      <a:pt x="9" y="1429"/>
                    </a:lnTo>
                    <a:lnTo>
                      <a:pt x="13" y="1476"/>
                    </a:lnTo>
                    <a:lnTo>
                      <a:pt x="16" y="1523"/>
                    </a:lnTo>
                    <a:lnTo>
                      <a:pt x="22" y="1566"/>
                    </a:lnTo>
                    <a:lnTo>
                      <a:pt x="27" y="1607"/>
                    </a:lnTo>
                    <a:lnTo>
                      <a:pt x="34" y="1644"/>
                    </a:lnTo>
                    <a:lnTo>
                      <a:pt x="38" y="1675"/>
                    </a:lnTo>
                    <a:lnTo>
                      <a:pt x="43" y="1702"/>
                    </a:lnTo>
                    <a:lnTo>
                      <a:pt x="48" y="1721"/>
                    </a:lnTo>
                    <a:lnTo>
                      <a:pt x="50" y="1734"/>
                    </a:lnTo>
                    <a:lnTo>
                      <a:pt x="51" y="1738"/>
                    </a:lnTo>
                    <a:lnTo>
                      <a:pt x="55" y="1752"/>
                    </a:lnTo>
                    <a:lnTo>
                      <a:pt x="61" y="1773"/>
                    </a:lnTo>
                    <a:lnTo>
                      <a:pt x="69" y="1797"/>
                    </a:lnTo>
                    <a:lnTo>
                      <a:pt x="79" y="1825"/>
                    </a:lnTo>
                    <a:lnTo>
                      <a:pt x="88" y="1854"/>
                    </a:lnTo>
                    <a:lnTo>
                      <a:pt x="100" y="1885"/>
                    </a:lnTo>
                    <a:lnTo>
                      <a:pt x="109" y="1914"/>
                    </a:lnTo>
                    <a:lnTo>
                      <a:pt x="119" y="1939"/>
                    </a:lnTo>
                    <a:lnTo>
                      <a:pt x="127" y="1964"/>
                    </a:lnTo>
                    <a:lnTo>
                      <a:pt x="134" y="1981"/>
                    </a:lnTo>
                    <a:lnTo>
                      <a:pt x="139" y="1993"/>
                    </a:lnTo>
                    <a:lnTo>
                      <a:pt x="140" y="1998"/>
                    </a:lnTo>
                    <a:lnTo>
                      <a:pt x="143" y="2009"/>
                    </a:lnTo>
                    <a:lnTo>
                      <a:pt x="150" y="2023"/>
                    </a:lnTo>
                    <a:lnTo>
                      <a:pt x="156" y="2041"/>
                    </a:lnTo>
                    <a:lnTo>
                      <a:pt x="164" y="2057"/>
                    </a:lnTo>
                    <a:lnTo>
                      <a:pt x="171" y="2073"/>
                    </a:lnTo>
                    <a:lnTo>
                      <a:pt x="176" y="2083"/>
                    </a:lnTo>
                    <a:lnTo>
                      <a:pt x="177" y="2086"/>
                    </a:lnTo>
                    <a:lnTo>
                      <a:pt x="177" y="2098"/>
                    </a:lnTo>
                    <a:lnTo>
                      <a:pt x="181" y="2114"/>
                    </a:lnTo>
                    <a:lnTo>
                      <a:pt x="184" y="2132"/>
                    </a:lnTo>
                    <a:lnTo>
                      <a:pt x="189" y="2151"/>
                    </a:lnTo>
                    <a:lnTo>
                      <a:pt x="193" y="2170"/>
                    </a:lnTo>
                    <a:lnTo>
                      <a:pt x="197" y="2186"/>
                    </a:lnTo>
                    <a:lnTo>
                      <a:pt x="200" y="2196"/>
                    </a:lnTo>
                    <a:lnTo>
                      <a:pt x="202" y="2201"/>
                    </a:lnTo>
                    <a:lnTo>
                      <a:pt x="202" y="2214"/>
                    </a:lnTo>
                    <a:lnTo>
                      <a:pt x="202" y="2235"/>
                    </a:lnTo>
                    <a:lnTo>
                      <a:pt x="203" y="2262"/>
                    </a:lnTo>
                    <a:lnTo>
                      <a:pt x="203" y="2293"/>
                    </a:lnTo>
                    <a:lnTo>
                      <a:pt x="205" y="2327"/>
                    </a:lnTo>
                    <a:lnTo>
                      <a:pt x="206" y="2362"/>
                    </a:lnTo>
                    <a:lnTo>
                      <a:pt x="206" y="2398"/>
                    </a:lnTo>
                    <a:lnTo>
                      <a:pt x="208" y="2430"/>
                    </a:lnTo>
                    <a:lnTo>
                      <a:pt x="208" y="2458"/>
                    </a:lnTo>
                    <a:lnTo>
                      <a:pt x="210" y="2480"/>
                    </a:lnTo>
                    <a:lnTo>
                      <a:pt x="210" y="2495"/>
                    </a:lnTo>
                    <a:lnTo>
                      <a:pt x="210" y="2500"/>
                    </a:lnTo>
                    <a:lnTo>
                      <a:pt x="210" y="2508"/>
                    </a:lnTo>
                    <a:lnTo>
                      <a:pt x="211" y="2513"/>
                    </a:lnTo>
                    <a:lnTo>
                      <a:pt x="213" y="2516"/>
                    </a:lnTo>
                    <a:lnTo>
                      <a:pt x="216" y="2519"/>
                    </a:lnTo>
                    <a:lnTo>
                      <a:pt x="218" y="2521"/>
                    </a:lnTo>
                    <a:lnTo>
                      <a:pt x="221" y="2522"/>
                    </a:lnTo>
                    <a:lnTo>
                      <a:pt x="223" y="2524"/>
                    </a:lnTo>
                    <a:lnTo>
                      <a:pt x="224" y="2524"/>
                    </a:lnTo>
                    <a:lnTo>
                      <a:pt x="224" y="2545"/>
                    </a:lnTo>
                    <a:lnTo>
                      <a:pt x="224" y="2576"/>
                    </a:lnTo>
                    <a:lnTo>
                      <a:pt x="224" y="2614"/>
                    </a:lnTo>
                    <a:lnTo>
                      <a:pt x="224" y="2660"/>
                    </a:lnTo>
                    <a:lnTo>
                      <a:pt x="224" y="2708"/>
                    </a:lnTo>
                    <a:lnTo>
                      <a:pt x="224" y="2761"/>
                    </a:lnTo>
                    <a:lnTo>
                      <a:pt x="224" y="2818"/>
                    </a:lnTo>
                    <a:lnTo>
                      <a:pt x="224" y="2874"/>
                    </a:lnTo>
                    <a:lnTo>
                      <a:pt x="226" y="2929"/>
                    </a:lnTo>
                    <a:lnTo>
                      <a:pt x="226" y="2984"/>
                    </a:lnTo>
                    <a:lnTo>
                      <a:pt x="226" y="3036"/>
                    </a:lnTo>
                    <a:lnTo>
                      <a:pt x="227" y="3083"/>
                    </a:lnTo>
                    <a:lnTo>
                      <a:pt x="227" y="3125"/>
                    </a:lnTo>
                    <a:lnTo>
                      <a:pt x="227" y="3158"/>
                    </a:lnTo>
                    <a:lnTo>
                      <a:pt x="227" y="3186"/>
                    </a:lnTo>
                    <a:lnTo>
                      <a:pt x="227" y="3202"/>
                    </a:lnTo>
                    <a:lnTo>
                      <a:pt x="227" y="3209"/>
                    </a:lnTo>
                    <a:lnTo>
                      <a:pt x="231" y="3833"/>
                    </a:lnTo>
                    <a:lnTo>
                      <a:pt x="231" y="3862"/>
                    </a:lnTo>
                    <a:lnTo>
                      <a:pt x="232" y="3898"/>
                    </a:lnTo>
                    <a:lnTo>
                      <a:pt x="234" y="3938"/>
                    </a:lnTo>
                    <a:lnTo>
                      <a:pt x="235" y="3982"/>
                    </a:lnTo>
                    <a:lnTo>
                      <a:pt x="239" y="4026"/>
                    </a:lnTo>
                    <a:lnTo>
                      <a:pt x="243" y="4069"/>
                    </a:lnTo>
                    <a:lnTo>
                      <a:pt x="248" y="4109"/>
                    </a:lnTo>
                    <a:lnTo>
                      <a:pt x="255" y="4147"/>
                    </a:lnTo>
                    <a:lnTo>
                      <a:pt x="261" y="4179"/>
                    </a:lnTo>
                    <a:lnTo>
                      <a:pt x="269" y="4201"/>
                    </a:lnTo>
                    <a:lnTo>
                      <a:pt x="277" y="4216"/>
                    </a:lnTo>
                    <a:lnTo>
                      <a:pt x="292" y="4235"/>
                    </a:lnTo>
                    <a:lnTo>
                      <a:pt x="302" y="4255"/>
                    </a:lnTo>
                    <a:lnTo>
                      <a:pt x="308" y="4274"/>
                    </a:lnTo>
                    <a:lnTo>
                      <a:pt x="311" y="4290"/>
                    </a:lnTo>
                    <a:lnTo>
                      <a:pt x="313" y="4302"/>
                    </a:lnTo>
                    <a:lnTo>
                      <a:pt x="315" y="4306"/>
                    </a:lnTo>
                    <a:lnTo>
                      <a:pt x="298" y="4329"/>
                    </a:lnTo>
                    <a:lnTo>
                      <a:pt x="290" y="4348"/>
                    </a:lnTo>
                    <a:lnTo>
                      <a:pt x="285" y="4366"/>
                    </a:lnTo>
                    <a:lnTo>
                      <a:pt x="285" y="4381"/>
                    </a:lnTo>
                    <a:lnTo>
                      <a:pt x="290" y="4392"/>
                    </a:lnTo>
                    <a:lnTo>
                      <a:pt x="295" y="4400"/>
                    </a:lnTo>
                    <a:lnTo>
                      <a:pt x="300" y="4407"/>
                    </a:lnTo>
                    <a:lnTo>
                      <a:pt x="306" y="4411"/>
                    </a:lnTo>
                    <a:lnTo>
                      <a:pt x="311" y="4415"/>
                    </a:lnTo>
                    <a:lnTo>
                      <a:pt x="313" y="4415"/>
                    </a:lnTo>
                    <a:lnTo>
                      <a:pt x="313" y="4426"/>
                    </a:lnTo>
                    <a:lnTo>
                      <a:pt x="311" y="4440"/>
                    </a:lnTo>
                    <a:lnTo>
                      <a:pt x="305" y="4457"/>
                    </a:lnTo>
                    <a:lnTo>
                      <a:pt x="297" y="4474"/>
                    </a:lnTo>
                    <a:lnTo>
                      <a:pt x="289" y="4492"/>
                    </a:lnTo>
                    <a:lnTo>
                      <a:pt x="279" y="4508"/>
                    </a:lnTo>
                    <a:lnTo>
                      <a:pt x="271" y="4521"/>
                    </a:lnTo>
                    <a:lnTo>
                      <a:pt x="266" y="4529"/>
                    </a:lnTo>
                    <a:lnTo>
                      <a:pt x="264" y="4532"/>
                    </a:lnTo>
                    <a:lnTo>
                      <a:pt x="264" y="4563"/>
                    </a:lnTo>
                    <a:lnTo>
                      <a:pt x="268" y="4589"/>
                    </a:lnTo>
                    <a:lnTo>
                      <a:pt x="274" y="4608"/>
                    </a:lnTo>
                    <a:lnTo>
                      <a:pt x="281" y="4623"/>
                    </a:lnTo>
                    <a:lnTo>
                      <a:pt x="289" y="4634"/>
                    </a:lnTo>
                    <a:lnTo>
                      <a:pt x="297" y="4641"/>
                    </a:lnTo>
                    <a:lnTo>
                      <a:pt x="303" y="4646"/>
                    </a:lnTo>
                    <a:lnTo>
                      <a:pt x="308" y="4647"/>
                    </a:lnTo>
                    <a:lnTo>
                      <a:pt x="311" y="4649"/>
                    </a:lnTo>
                    <a:lnTo>
                      <a:pt x="310" y="4694"/>
                    </a:lnTo>
                    <a:lnTo>
                      <a:pt x="310" y="4713"/>
                    </a:lnTo>
                    <a:lnTo>
                      <a:pt x="315" y="4731"/>
                    </a:lnTo>
                    <a:lnTo>
                      <a:pt x="324" y="4746"/>
                    </a:lnTo>
                    <a:lnTo>
                      <a:pt x="334" y="4759"/>
                    </a:lnTo>
                    <a:lnTo>
                      <a:pt x="342" y="4768"/>
                    </a:lnTo>
                    <a:lnTo>
                      <a:pt x="350" y="4775"/>
                    </a:lnTo>
                    <a:lnTo>
                      <a:pt x="352" y="4778"/>
                    </a:lnTo>
                    <a:lnTo>
                      <a:pt x="360" y="4763"/>
                    </a:lnTo>
                    <a:lnTo>
                      <a:pt x="363" y="4786"/>
                    </a:lnTo>
                    <a:lnTo>
                      <a:pt x="369" y="4807"/>
                    </a:lnTo>
                    <a:lnTo>
                      <a:pt x="382" y="4823"/>
                    </a:lnTo>
                    <a:lnTo>
                      <a:pt x="397" y="4836"/>
                    </a:lnTo>
                    <a:lnTo>
                      <a:pt x="411" y="4847"/>
                    </a:lnTo>
                    <a:lnTo>
                      <a:pt x="426" y="4855"/>
                    </a:lnTo>
                    <a:lnTo>
                      <a:pt x="437" y="4862"/>
                    </a:lnTo>
                    <a:lnTo>
                      <a:pt x="447" y="4865"/>
                    </a:lnTo>
                    <a:lnTo>
                      <a:pt x="450" y="4867"/>
                    </a:lnTo>
                    <a:lnTo>
                      <a:pt x="505" y="4884"/>
                    </a:lnTo>
                    <a:lnTo>
                      <a:pt x="554" y="4897"/>
                    </a:lnTo>
                    <a:lnTo>
                      <a:pt x="595" y="4905"/>
                    </a:lnTo>
                    <a:lnTo>
                      <a:pt x="633" y="4910"/>
                    </a:lnTo>
                    <a:lnTo>
                      <a:pt x="665" y="4912"/>
                    </a:lnTo>
                    <a:lnTo>
                      <a:pt x="692" y="4910"/>
                    </a:lnTo>
                    <a:lnTo>
                      <a:pt x="715" y="4907"/>
                    </a:lnTo>
                    <a:lnTo>
                      <a:pt x="733" y="4902"/>
                    </a:lnTo>
                    <a:lnTo>
                      <a:pt x="749" y="4896"/>
                    </a:lnTo>
                    <a:lnTo>
                      <a:pt x="760" y="4891"/>
                    </a:lnTo>
                    <a:lnTo>
                      <a:pt x="768" y="4884"/>
                    </a:lnTo>
                    <a:lnTo>
                      <a:pt x="773" y="4880"/>
                    </a:lnTo>
                    <a:lnTo>
                      <a:pt x="776" y="4876"/>
                    </a:lnTo>
                    <a:lnTo>
                      <a:pt x="776" y="4875"/>
                    </a:lnTo>
                    <a:lnTo>
                      <a:pt x="780" y="4855"/>
                    </a:lnTo>
                    <a:lnTo>
                      <a:pt x="778" y="4841"/>
                    </a:lnTo>
                    <a:lnTo>
                      <a:pt x="773" y="4831"/>
                    </a:lnTo>
                    <a:lnTo>
                      <a:pt x="767" y="4825"/>
                    </a:lnTo>
                    <a:lnTo>
                      <a:pt x="762" y="4822"/>
                    </a:lnTo>
                    <a:lnTo>
                      <a:pt x="760" y="4820"/>
                    </a:lnTo>
                    <a:lnTo>
                      <a:pt x="759" y="4807"/>
                    </a:lnTo>
                    <a:lnTo>
                      <a:pt x="754" y="4792"/>
                    </a:lnTo>
                    <a:lnTo>
                      <a:pt x="747" y="4778"/>
                    </a:lnTo>
                    <a:lnTo>
                      <a:pt x="741" y="4763"/>
                    </a:lnTo>
                    <a:lnTo>
                      <a:pt x="734" y="4752"/>
                    </a:lnTo>
                    <a:lnTo>
                      <a:pt x="729" y="4744"/>
                    </a:lnTo>
                    <a:lnTo>
                      <a:pt x="728" y="4741"/>
                    </a:lnTo>
                    <a:lnTo>
                      <a:pt x="720" y="4723"/>
                    </a:lnTo>
                    <a:lnTo>
                      <a:pt x="710" y="4704"/>
                    </a:lnTo>
                    <a:lnTo>
                      <a:pt x="699" y="4684"/>
                    </a:lnTo>
                    <a:lnTo>
                      <a:pt x="686" y="4663"/>
                    </a:lnTo>
                    <a:lnTo>
                      <a:pt x="671" y="4644"/>
                    </a:lnTo>
                    <a:lnTo>
                      <a:pt x="658" y="4626"/>
                    </a:lnTo>
                    <a:lnTo>
                      <a:pt x="647" y="4612"/>
                    </a:lnTo>
                    <a:lnTo>
                      <a:pt x="637" y="4599"/>
                    </a:lnTo>
                    <a:lnTo>
                      <a:pt x="633" y="4592"/>
                    </a:lnTo>
                    <a:lnTo>
                      <a:pt x="629" y="4589"/>
                    </a:lnTo>
                    <a:lnTo>
                      <a:pt x="636" y="4578"/>
                    </a:lnTo>
                    <a:lnTo>
                      <a:pt x="641" y="4562"/>
                    </a:lnTo>
                    <a:lnTo>
                      <a:pt x="644" y="4542"/>
                    </a:lnTo>
                    <a:lnTo>
                      <a:pt x="647" y="4526"/>
                    </a:lnTo>
                    <a:lnTo>
                      <a:pt x="649" y="4513"/>
                    </a:lnTo>
                    <a:lnTo>
                      <a:pt x="650" y="4508"/>
                    </a:lnTo>
                    <a:lnTo>
                      <a:pt x="652" y="4499"/>
                    </a:lnTo>
                    <a:lnTo>
                      <a:pt x="654" y="4487"/>
                    </a:lnTo>
                    <a:lnTo>
                      <a:pt x="655" y="4476"/>
                    </a:lnTo>
                    <a:lnTo>
                      <a:pt x="655" y="4466"/>
                    </a:lnTo>
                    <a:lnTo>
                      <a:pt x="657" y="4463"/>
                    </a:lnTo>
                    <a:lnTo>
                      <a:pt x="691" y="4478"/>
                    </a:lnTo>
                    <a:lnTo>
                      <a:pt x="721" y="4487"/>
                    </a:lnTo>
                    <a:lnTo>
                      <a:pt x="749" y="4492"/>
                    </a:lnTo>
                    <a:lnTo>
                      <a:pt x="768" y="4494"/>
                    </a:lnTo>
                    <a:lnTo>
                      <a:pt x="783" y="4495"/>
                    </a:lnTo>
                    <a:lnTo>
                      <a:pt x="788" y="4494"/>
                    </a:lnTo>
                    <a:lnTo>
                      <a:pt x="799" y="4491"/>
                    </a:lnTo>
                    <a:lnTo>
                      <a:pt x="810" y="4491"/>
                    </a:lnTo>
                    <a:lnTo>
                      <a:pt x="822" y="4494"/>
                    </a:lnTo>
                    <a:lnTo>
                      <a:pt x="828" y="4499"/>
                    </a:lnTo>
                    <a:lnTo>
                      <a:pt x="831" y="4500"/>
                    </a:lnTo>
                    <a:lnTo>
                      <a:pt x="888" y="4507"/>
                    </a:lnTo>
                    <a:lnTo>
                      <a:pt x="936" y="4508"/>
                    </a:lnTo>
                    <a:lnTo>
                      <a:pt x="980" y="4508"/>
                    </a:lnTo>
                    <a:lnTo>
                      <a:pt x="1017" y="4505"/>
                    </a:lnTo>
                    <a:lnTo>
                      <a:pt x="1048" y="4500"/>
                    </a:lnTo>
                    <a:lnTo>
                      <a:pt x="1073" y="4495"/>
                    </a:lnTo>
                    <a:lnTo>
                      <a:pt x="1094" y="4489"/>
                    </a:lnTo>
                    <a:lnTo>
                      <a:pt x="1111" y="4482"/>
                    </a:lnTo>
                    <a:lnTo>
                      <a:pt x="1120" y="4476"/>
                    </a:lnTo>
                    <a:lnTo>
                      <a:pt x="1127" y="4473"/>
                    </a:lnTo>
                    <a:lnTo>
                      <a:pt x="1130" y="4471"/>
                    </a:lnTo>
                    <a:lnTo>
                      <a:pt x="1138" y="4461"/>
                    </a:lnTo>
                    <a:lnTo>
                      <a:pt x="1141" y="4452"/>
                    </a:lnTo>
                    <a:lnTo>
                      <a:pt x="1140" y="4440"/>
                    </a:lnTo>
                    <a:lnTo>
                      <a:pt x="1136" y="4431"/>
                    </a:lnTo>
                    <a:lnTo>
                      <a:pt x="1132" y="4423"/>
                    </a:lnTo>
                    <a:lnTo>
                      <a:pt x="1128" y="4418"/>
                    </a:lnTo>
                    <a:lnTo>
                      <a:pt x="1125" y="4415"/>
                    </a:lnTo>
                    <a:lnTo>
                      <a:pt x="1125" y="4403"/>
                    </a:lnTo>
                    <a:lnTo>
                      <a:pt x="1119" y="4394"/>
                    </a:lnTo>
                    <a:lnTo>
                      <a:pt x="1111" y="4386"/>
                    </a:lnTo>
                    <a:lnTo>
                      <a:pt x="1104" y="4381"/>
                    </a:lnTo>
                    <a:lnTo>
                      <a:pt x="1101" y="4379"/>
                    </a:lnTo>
                    <a:lnTo>
                      <a:pt x="1096" y="4369"/>
                    </a:lnTo>
                    <a:lnTo>
                      <a:pt x="1085" y="4365"/>
                    </a:lnTo>
                    <a:lnTo>
                      <a:pt x="1072" y="4360"/>
                    </a:lnTo>
                    <a:lnTo>
                      <a:pt x="1056" y="4358"/>
                    </a:lnTo>
                    <a:lnTo>
                      <a:pt x="1043" y="4356"/>
                    </a:lnTo>
                    <a:lnTo>
                      <a:pt x="1031" y="4355"/>
                    </a:lnTo>
                    <a:lnTo>
                      <a:pt x="1028" y="4355"/>
                    </a:lnTo>
                    <a:lnTo>
                      <a:pt x="1019" y="4355"/>
                    </a:lnTo>
                    <a:lnTo>
                      <a:pt x="1002" y="4353"/>
                    </a:lnTo>
                    <a:lnTo>
                      <a:pt x="983" y="4352"/>
                    </a:lnTo>
                    <a:lnTo>
                      <a:pt x="962" y="4350"/>
                    </a:lnTo>
                    <a:lnTo>
                      <a:pt x="943" y="4348"/>
                    </a:lnTo>
                    <a:lnTo>
                      <a:pt x="925" y="4345"/>
                    </a:lnTo>
                    <a:lnTo>
                      <a:pt x="914" y="4345"/>
                    </a:lnTo>
                    <a:lnTo>
                      <a:pt x="909" y="4344"/>
                    </a:lnTo>
                    <a:lnTo>
                      <a:pt x="896" y="4337"/>
                    </a:lnTo>
                    <a:lnTo>
                      <a:pt x="883" y="4329"/>
                    </a:lnTo>
                    <a:lnTo>
                      <a:pt x="867" y="4321"/>
                    </a:lnTo>
                    <a:lnTo>
                      <a:pt x="854" y="4311"/>
                    </a:lnTo>
                    <a:lnTo>
                      <a:pt x="843" y="4303"/>
                    </a:lnTo>
                    <a:lnTo>
                      <a:pt x="834" y="4298"/>
                    </a:lnTo>
                    <a:lnTo>
                      <a:pt x="831" y="4297"/>
                    </a:lnTo>
                    <a:lnTo>
                      <a:pt x="830" y="4294"/>
                    </a:lnTo>
                    <a:lnTo>
                      <a:pt x="828" y="4290"/>
                    </a:lnTo>
                    <a:lnTo>
                      <a:pt x="825" y="4285"/>
                    </a:lnTo>
                    <a:lnTo>
                      <a:pt x="820" y="4282"/>
                    </a:lnTo>
                    <a:lnTo>
                      <a:pt x="817" y="4279"/>
                    </a:lnTo>
                    <a:lnTo>
                      <a:pt x="813" y="4276"/>
                    </a:lnTo>
                    <a:lnTo>
                      <a:pt x="810" y="4274"/>
                    </a:lnTo>
                    <a:lnTo>
                      <a:pt x="807" y="4273"/>
                    </a:lnTo>
                    <a:lnTo>
                      <a:pt x="807" y="4271"/>
                    </a:lnTo>
                    <a:lnTo>
                      <a:pt x="809" y="4271"/>
                    </a:lnTo>
                    <a:lnTo>
                      <a:pt x="812" y="4268"/>
                    </a:lnTo>
                    <a:lnTo>
                      <a:pt x="813" y="4264"/>
                    </a:lnTo>
                    <a:lnTo>
                      <a:pt x="817" y="4261"/>
                    </a:lnTo>
                    <a:lnTo>
                      <a:pt x="820" y="4258"/>
                    </a:lnTo>
                    <a:lnTo>
                      <a:pt x="822" y="4255"/>
                    </a:lnTo>
                    <a:lnTo>
                      <a:pt x="823" y="4252"/>
                    </a:lnTo>
                    <a:lnTo>
                      <a:pt x="833" y="4243"/>
                    </a:lnTo>
                    <a:lnTo>
                      <a:pt x="838" y="4232"/>
                    </a:lnTo>
                    <a:lnTo>
                      <a:pt x="839" y="4222"/>
                    </a:lnTo>
                    <a:lnTo>
                      <a:pt x="838" y="4214"/>
                    </a:lnTo>
                    <a:lnTo>
                      <a:pt x="836" y="4208"/>
                    </a:lnTo>
                    <a:lnTo>
                      <a:pt x="834" y="4205"/>
                    </a:lnTo>
                    <a:lnTo>
                      <a:pt x="833" y="4187"/>
                    </a:lnTo>
                    <a:lnTo>
                      <a:pt x="826" y="4174"/>
                    </a:lnTo>
                    <a:lnTo>
                      <a:pt x="820" y="4164"/>
                    </a:lnTo>
                    <a:lnTo>
                      <a:pt x="812" y="4158"/>
                    </a:lnTo>
                    <a:lnTo>
                      <a:pt x="807" y="4155"/>
                    </a:lnTo>
                    <a:lnTo>
                      <a:pt x="805" y="4153"/>
                    </a:lnTo>
                    <a:lnTo>
                      <a:pt x="804" y="4148"/>
                    </a:lnTo>
                    <a:lnTo>
                      <a:pt x="802" y="4140"/>
                    </a:lnTo>
                    <a:lnTo>
                      <a:pt x="799" y="4130"/>
                    </a:lnTo>
                    <a:lnTo>
                      <a:pt x="797" y="4124"/>
                    </a:lnTo>
                    <a:lnTo>
                      <a:pt x="797" y="4121"/>
                    </a:lnTo>
                    <a:lnTo>
                      <a:pt x="812" y="4093"/>
                    </a:lnTo>
                    <a:lnTo>
                      <a:pt x="826" y="4066"/>
                    </a:lnTo>
                    <a:lnTo>
                      <a:pt x="839" y="4040"/>
                    </a:lnTo>
                    <a:lnTo>
                      <a:pt x="851" y="4014"/>
                    </a:lnTo>
                    <a:lnTo>
                      <a:pt x="860" y="3993"/>
                    </a:lnTo>
                    <a:lnTo>
                      <a:pt x="867" y="3975"/>
                    </a:lnTo>
                    <a:lnTo>
                      <a:pt x="872" y="3964"/>
                    </a:lnTo>
                    <a:lnTo>
                      <a:pt x="873" y="3961"/>
                    </a:lnTo>
                    <a:lnTo>
                      <a:pt x="878" y="3948"/>
                    </a:lnTo>
                    <a:lnTo>
                      <a:pt x="883" y="3929"/>
                    </a:lnTo>
                    <a:lnTo>
                      <a:pt x="888" y="3900"/>
                    </a:lnTo>
                    <a:lnTo>
                      <a:pt x="894" y="3866"/>
                    </a:lnTo>
                    <a:lnTo>
                      <a:pt x="901" y="3825"/>
                    </a:lnTo>
                    <a:lnTo>
                      <a:pt x="907" y="3782"/>
                    </a:lnTo>
                    <a:lnTo>
                      <a:pt x="912" y="3736"/>
                    </a:lnTo>
                    <a:lnTo>
                      <a:pt x="918" y="3690"/>
                    </a:lnTo>
                    <a:lnTo>
                      <a:pt x="925" y="3644"/>
                    </a:lnTo>
                    <a:lnTo>
                      <a:pt x="930" y="3601"/>
                    </a:lnTo>
                    <a:lnTo>
                      <a:pt x="935" y="3559"/>
                    </a:lnTo>
                    <a:lnTo>
                      <a:pt x="939" y="3523"/>
                    </a:lnTo>
                    <a:lnTo>
                      <a:pt x="943" y="3493"/>
                    </a:lnTo>
                    <a:lnTo>
                      <a:pt x="944" y="3468"/>
                    </a:lnTo>
                    <a:lnTo>
                      <a:pt x="947" y="3452"/>
                    </a:lnTo>
                    <a:lnTo>
                      <a:pt x="947" y="3447"/>
                    </a:lnTo>
                    <a:lnTo>
                      <a:pt x="968" y="3259"/>
                    </a:lnTo>
                    <a:lnTo>
                      <a:pt x="980" y="3192"/>
                    </a:lnTo>
                    <a:lnTo>
                      <a:pt x="989" y="3128"/>
                    </a:lnTo>
                    <a:lnTo>
                      <a:pt x="998" y="3068"/>
                    </a:lnTo>
                    <a:lnTo>
                      <a:pt x="1004" y="3012"/>
                    </a:lnTo>
                    <a:lnTo>
                      <a:pt x="1009" y="2961"/>
                    </a:lnTo>
                    <a:lnTo>
                      <a:pt x="1014" y="2918"/>
                    </a:lnTo>
                    <a:lnTo>
                      <a:pt x="1017" y="2884"/>
                    </a:lnTo>
                    <a:lnTo>
                      <a:pt x="1020" y="2857"/>
                    </a:lnTo>
                    <a:lnTo>
                      <a:pt x="1022" y="2840"/>
                    </a:lnTo>
                    <a:lnTo>
                      <a:pt x="1022" y="2834"/>
                    </a:lnTo>
                    <a:lnTo>
                      <a:pt x="1023" y="2815"/>
                    </a:lnTo>
                    <a:lnTo>
                      <a:pt x="1027" y="2789"/>
                    </a:lnTo>
                    <a:lnTo>
                      <a:pt x="1028" y="2756"/>
                    </a:lnTo>
                    <a:lnTo>
                      <a:pt x="1030" y="2721"/>
                    </a:lnTo>
                    <a:lnTo>
                      <a:pt x="1031" y="2684"/>
                    </a:lnTo>
                    <a:lnTo>
                      <a:pt x="1035" y="2648"/>
                    </a:lnTo>
                    <a:lnTo>
                      <a:pt x="1035" y="2614"/>
                    </a:lnTo>
                    <a:lnTo>
                      <a:pt x="1036" y="2585"/>
                    </a:lnTo>
                    <a:lnTo>
                      <a:pt x="1038" y="2561"/>
                    </a:lnTo>
                    <a:lnTo>
                      <a:pt x="1038" y="2545"/>
                    </a:lnTo>
                    <a:lnTo>
                      <a:pt x="1038" y="2540"/>
                    </a:lnTo>
                    <a:lnTo>
                      <a:pt x="1044" y="2538"/>
                    </a:lnTo>
                    <a:lnTo>
                      <a:pt x="1056" y="2537"/>
                    </a:lnTo>
                    <a:lnTo>
                      <a:pt x="1069" y="2535"/>
                    </a:lnTo>
                    <a:lnTo>
                      <a:pt x="1078" y="2535"/>
                    </a:lnTo>
                    <a:lnTo>
                      <a:pt x="1083" y="2534"/>
                    </a:lnTo>
                    <a:lnTo>
                      <a:pt x="1088" y="2534"/>
                    </a:lnTo>
                    <a:lnTo>
                      <a:pt x="1090" y="2532"/>
                    </a:lnTo>
                    <a:lnTo>
                      <a:pt x="1093" y="2530"/>
                    </a:lnTo>
                    <a:lnTo>
                      <a:pt x="1093" y="2527"/>
                    </a:lnTo>
                    <a:lnTo>
                      <a:pt x="1093" y="2524"/>
                    </a:lnTo>
                    <a:lnTo>
                      <a:pt x="1093" y="2522"/>
                    </a:lnTo>
                    <a:lnTo>
                      <a:pt x="1093" y="2521"/>
                    </a:lnTo>
                    <a:lnTo>
                      <a:pt x="1096" y="2311"/>
                    </a:lnTo>
                    <a:lnTo>
                      <a:pt x="1099" y="2299"/>
                    </a:lnTo>
                    <a:lnTo>
                      <a:pt x="1101" y="2282"/>
                    </a:lnTo>
                    <a:lnTo>
                      <a:pt x="1102" y="2264"/>
                    </a:lnTo>
                    <a:lnTo>
                      <a:pt x="1102" y="2245"/>
                    </a:lnTo>
                    <a:lnTo>
                      <a:pt x="1102" y="2227"/>
                    </a:lnTo>
                    <a:lnTo>
                      <a:pt x="1102" y="2216"/>
                    </a:lnTo>
                    <a:lnTo>
                      <a:pt x="1102" y="2211"/>
                    </a:lnTo>
                    <a:lnTo>
                      <a:pt x="1112" y="2069"/>
                    </a:lnTo>
                    <a:lnTo>
                      <a:pt x="1115" y="2075"/>
                    </a:lnTo>
                    <a:lnTo>
                      <a:pt x="1120" y="2086"/>
                    </a:lnTo>
                    <a:lnTo>
                      <a:pt x="1128" y="2099"/>
                    </a:lnTo>
                    <a:lnTo>
                      <a:pt x="1135" y="2115"/>
                    </a:lnTo>
                    <a:lnTo>
                      <a:pt x="1141" y="2128"/>
                    </a:lnTo>
                    <a:lnTo>
                      <a:pt x="1144" y="2138"/>
                    </a:lnTo>
                    <a:lnTo>
                      <a:pt x="1146" y="2141"/>
                    </a:lnTo>
                    <a:lnTo>
                      <a:pt x="1149" y="2154"/>
                    </a:lnTo>
                    <a:lnTo>
                      <a:pt x="1154" y="2170"/>
                    </a:lnTo>
                    <a:lnTo>
                      <a:pt x="1159" y="2185"/>
                    </a:lnTo>
                    <a:lnTo>
                      <a:pt x="1164" y="2198"/>
                    </a:lnTo>
                    <a:lnTo>
                      <a:pt x="1167" y="2207"/>
                    </a:lnTo>
                    <a:lnTo>
                      <a:pt x="1169" y="2211"/>
                    </a:lnTo>
                    <a:lnTo>
                      <a:pt x="1174" y="2227"/>
                    </a:lnTo>
                    <a:lnTo>
                      <a:pt x="1180" y="2243"/>
                    </a:lnTo>
                    <a:lnTo>
                      <a:pt x="1188" y="2259"/>
                    </a:lnTo>
                    <a:lnTo>
                      <a:pt x="1194" y="2274"/>
                    </a:lnTo>
                    <a:lnTo>
                      <a:pt x="1199" y="2283"/>
                    </a:lnTo>
                    <a:lnTo>
                      <a:pt x="1201" y="2287"/>
                    </a:lnTo>
                    <a:lnTo>
                      <a:pt x="1206" y="2298"/>
                    </a:lnTo>
                    <a:lnTo>
                      <a:pt x="1212" y="2309"/>
                    </a:lnTo>
                    <a:lnTo>
                      <a:pt x="1217" y="2322"/>
                    </a:lnTo>
                    <a:lnTo>
                      <a:pt x="1222" y="2330"/>
                    </a:lnTo>
                    <a:lnTo>
                      <a:pt x="1224" y="2335"/>
                    </a:lnTo>
                    <a:lnTo>
                      <a:pt x="1222" y="2346"/>
                    </a:lnTo>
                    <a:lnTo>
                      <a:pt x="1222" y="2361"/>
                    </a:lnTo>
                    <a:lnTo>
                      <a:pt x="1220" y="2374"/>
                    </a:lnTo>
                    <a:lnTo>
                      <a:pt x="1220" y="2383"/>
                    </a:lnTo>
                    <a:lnTo>
                      <a:pt x="1220" y="2388"/>
                    </a:lnTo>
                    <a:lnTo>
                      <a:pt x="1224" y="2404"/>
                    </a:lnTo>
                    <a:lnTo>
                      <a:pt x="1227" y="2416"/>
                    </a:lnTo>
                    <a:lnTo>
                      <a:pt x="1228" y="2421"/>
                    </a:lnTo>
                    <a:lnTo>
                      <a:pt x="1228" y="2432"/>
                    </a:lnTo>
                    <a:lnTo>
                      <a:pt x="1228" y="2445"/>
                    </a:lnTo>
                    <a:lnTo>
                      <a:pt x="1227" y="2458"/>
                    </a:lnTo>
                    <a:lnTo>
                      <a:pt x="1225" y="2467"/>
                    </a:lnTo>
                    <a:lnTo>
                      <a:pt x="1225" y="2471"/>
                    </a:lnTo>
                    <a:lnTo>
                      <a:pt x="1219" y="2490"/>
                    </a:lnTo>
                    <a:lnTo>
                      <a:pt x="1215" y="2508"/>
                    </a:lnTo>
                    <a:lnTo>
                      <a:pt x="1215" y="2519"/>
                    </a:lnTo>
                    <a:lnTo>
                      <a:pt x="1215" y="2524"/>
                    </a:lnTo>
                    <a:lnTo>
                      <a:pt x="1203" y="2527"/>
                    </a:lnTo>
                    <a:lnTo>
                      <a:pt x="1196" y="2534"/>
                    </a:lnTo>
                    <a:lnTo>
                      <a:pt x="1194" y="2540"/>
                    </a:lnTo>
                    <a:lnTo>
                      <a:pt x="1196" y="2547"/>
                    </a:lnTo>
                    <a:lnTo>
                      <a:pt x="1201" y="2553"/>
                    </a:lnTo>
                    <a:lnTo>
                      <a:pt x="1206" y="2559"/>
                    </a:lnTo>
                    <a:lnTo>
                      <a:pt x="1209" y="2563"/>
                    </a:lnTo>
                    <a:lnTo>
                      <a:pt x="1211" y="2564"/>
                    </a:lnTo>
                    <a:lnTo>
                      <a:pt x="1215" y="2577"/>
                    </a:lnTo>
                    <a:lnTo>
                      <a:pt x="1224" y="2587"/>
                    </a:lnTo>
                    <a:lnTo>
                      <a:pt x="1232" y="2593"/>
                    </a:lnTo>
                    <a:lnTo>
                      <a:pt x="1238" y="2598"/>
                    </a:lnTo>
                    <a:lnTo>
                      <a:pt x="1241" y="2600"/>
                    </a:lnTo>
                    <a:lnTo>
                      <a:pt x="1262" y="2605"/>
                    </a:lnTo>
                    <a:lnTo>
                      <a:pt x="1280" y="2608"/>
                    </a:lnTo>
                    <a:lnTo>
                      <a:pt x="1293" y="2609"/>
                    </a:lnTo>
                    <a:lnTo>
                      <a:pt x="1298" y="2609"/>
                    </a:lnTo>
                    <a:lnTo>
                      <a:pt x="1311" y="2611"/>
                    </a:lnTo>
                    <a:lnTo>
                      <a:pt x="1320" y="2609"/>
                    </a:lnTo>
                    <a:lnTo>
                      <a:pt x="1329" y="2606"/>
                    </a:lnTo>
                    <a:lnTo>
                      <a:pt x="1333" y="2600"/>
                    </a:lnTo>
                    <a:lnTo>
                      <a:pt x="1337" y="2597"/>
                    </a:lnTo>
                    <a:lnTo>
                      <a:pt x="1337" y="2593"/>
                    </a:lnTo>
                    <a:lnTo>
                      <a:pt x="1351" y="2574"/>
                    </a:lnTo>
                    <a:lnTo>
                      <a:pt x="1362" y="2556"/>
                    </a:lnTo>
                    <a:lnTo>
                      <a:pt x="1369" y="2542"/>
                    </a:lnTo>
                    <a:lnTo>
                      <a:pt x="1372" y="2530"/>
                    </a:lnTo>
                    <a:lnTo>
                      <a:pt x="1374" y="2527"/>
                    </a:lnTo>
                    <a:lnTo>
                      <a:pt x="1375" y="2524"/>
                    </a:lnTo>
                    <a:lnTo>
                      <a:pt x="1377" y="2521"/>
                    </a:lnTo>
                    <a:lnTo>
                      <a:pt x="1380" y="2517"/>
                    </a:lnTo>
                    <a:lnTo>
                      <a:pt x="1383" y="2513"/>
                    </a:lnTo>
                    <a:lnTo>
                      <a:pt x="1385" y="2509"/>
                    </a:lnTo>
                    <a:lnTo>
                      <a:pt x="1388" y="2506"/>
                    </a:lnTo>
                    <a:lnTo>
                      <a:pt x="1390" y="2503"/>
                    </a:lnTo>
                    <a:lnTo>
                      <a:pt x="1400" y="2487"/>
                    </a:lnTo>
                    <a:lnTo>
                      <a:pt x="1401" y="2472"/>
                    </a:lnTo>
                    <a:lnTo>
                      <a:pt x="1400" y="2458"/>
                    </a:lnTo>
                    <a:lnTo>
                      <a:pt x="1396" y="2448"/>
                    </a:lnTo>
                    <a:lnTo>
                      <a:pt x="1395" y="2445"/>
                    </a:lnTo>
                    <a:lnTo>
                      <a:pt x="1395" y="2435"/>
                    </a:lnTo>
                    <a:lnTo>
                      <a:pt x="1391" y="2425"/>
                    </a:lnTo>
                    <a:lnTo>
                      <a:pt x="1390" y="2419"/>
                    </a:lnTo>
                    <a:lnTo>
                      <a:pt x="1388" y="2416"/>
                    </a:lnTo>
                    <a:lnTo>
                      <a:pt x="1388" y="2408"/>
                    </a:lnTo>
                    <a:lnTo>
                      <a:pt x="1387" y="2396"/>
                    </a:lnTo>
                    <a:lnTo>
                      <a:pt x="1385" y="2388"/>
                    </a:lnTo>
                    <a:lnTo>
                      <a:pt x="1383" y="2385"/>
                    </a:lnTo>
                    <a:lnTo>
                      <a:pt x="1385" y="2369"/>
                    </a:lnTo>
                    <a:lnTo>
                      <a:pt x="1383" y="2353"/>
                    </a:lnTo>
                    <a:lnTo>
                      <a:pt x="1383" y="2341"/>
                    </a:lnTo>
                    <a:lnTo>
                      <a:pt x="1382" y="2337"/>
                    </a:lnTo>
                    <a:lnTo>
                      <a:pt x="1388" y="2332"/>
                    </a:lnTo>
                    <a:lnTo>
                      <a:pt x="1395" y="2325"/>
                    </a:lnTo>
                    <a:lnTo>
                      <a:pt x="1403" y="2316"/>
                    </a:lnTo>
                    <a:lnTo>
                      <a:pt x="1408" y="2309"/>
                    </a:lnTo>
                    <a:lnTo>
                      <a:pt x="1411" y="2308"/>
                    </a:lnTo>
                    <a:lnTo>
                      <a:pt x="1421" y="2298"/>
                    </a:lnTo>
                    <a:lnTo>
                      <a:pt x="1422" y="2288"/>
                    </a:lnTo>
                    <a:lnTo>
                      <a:pt x="1421" y="2278"/>
                    </a:lnTo>
                    <a:lnTo>
                      <a:pt x="1416" y="2270"/>
                    </a:lnTo>
                    <a:lnTo>
                      <a:pt x="1412" y="2264"/>
                    </a:lnTo>
                    <a:lnTo>
                      <a:pt x="1411" y="2262"/>
                    </a:lnTo>
                    <a:close/>
                    <a:moveTo>
                      <a:pt x="1303" y="2514"/>
                    </a:moveTo>
                    <a:lnTo>
                      <a:pt x="1296" y="2526"/>
                    </a:lnTo>
                    <a:lnTo>
                      <a:pt x="1295" y="2535"/>
                    </a:lnTo>
                    <a:lnTo>
                      <a:pt x="1296" y="2543"/>
                    </a:lnTo>
                    <a:lnTo>
                      <a:pt x="1296" y="2547"/>
                    </a:lnTo>
                    <a:lnTo>
                      <a:pt x="1287" y="2547"/>
                    </a:lnTo>
                    <a:lnTo>
                      <a:pt x="1277" y="2548"/>
                    </a:lnTo>
                    <a:lnTo>
                      <a:pt x="1270" y="2550"/>
                    </a:lnTo>
                    <a:lnTo>
                      <a:pt x="1267" y="2551"/>
                    </a:lnTo>
                    <a:lnTo>
                      <a:pt x="1264" y="2548"/>
                    </a:lnTo>
                    <a:lnTo>
                      <a:pt x="1259" y="2545"/>
                    </a:lnTo>
                    <a:lnTo>
                      <a:pt x="1256" y="2543"/>
                    </a:lnTo>
                    <a:lnTo>
                      <a:pt x="1253" y="2540"/>
                    </a:lnTo>
                    <a:lnTo>
                      <a:pt x="1249" y="2538"/>
                    </a:lnTo>
                    <a:lnTo>
                      <a:pt x="1262" y="2524"/>
                    </a:lnTo>
                    <a:lnTo>
                      <a:pt x="1270" y="2508"/>
                    </a:lnTo>
                    <a:lnTo>
                      <a:pt x="1274" y="2492"/>
                    </a:lnTo>
                    <a:lnTo>
                      <a:pt x="1275" y="2477"/>
                    </a:lnTo>
                    <a:lnTo>
                      <a:pt x="1275" y="2467"/>
                    </a:lnTo>
                    <a:lnTo>
                      <a:pt x="1275" y="2464"/>
                    </a:lnTo>
                    <a:lnTo>
                      <a:pt x="1283" y="2463"/>
                    </a:lnTo>
                    <a:lnTo>
                      <a:pt x="1293" y="2461"/>
                    </a:lnTo>
                    <a:lnTo>
                      <a:pt x="1301" y="2461"/>
                    </a:lnTo>
                    <a:lnTo>
                      <a:pt x="1304" y="2461"/>
                    </a:lnTo>
                    <a:lnTo>
                      <a:pt x="1301" y="2482"/>
                    </a:lnTo>
                    <a:lnTo>
                      <a:pt x="1299" y="2496"/>
                    </a:lnTo>
                    <a:lnTo>
                      <a:pt x="1301" y="2508"/>
                    </a:lnTo>
                    <a:lnTo>
                      <a:pt x="1303" y="2513"/>
                    </a:lnTo>
                    <a:lnTo>
                      <a:pt x="1303" y="25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8" name="Freeform 17"/>
              <p:cNvSpPr>
                <a:spLocks/>
              </p:cNvSpPr>
              <p:nvPr/>
            </p:nvSpPr>
            <p:spPr bwMode="gray">
              <a:xfrm>
                <a:off x="4153870" y="5204336"/>
                <a:ext cx="46256" cy="32353"/>
              </a:xfrm>
              <a:custGeom>
                <a:avLst/>
                <a:gdLst>
                  <a:gd name="T0" fmla="*/ 0 w 165"/>
                  <a:gd name="T1" fmla="*/ 1 h 118"/>
                  <a:gd name="T2" fmla="*/ 0 w 165"/>
                  <a:gd name="T3" fmla="*/ 1 h 118"/>
                  <a:gd name="T4" fmla="*/ 0 w 165"/>
                  <a:gd name="T5" fmla="*/ 0 h 118"/>
                  <a:gd name="T6" fmla="*/ 0 w 165"/>
                  <a:gd name="T7" fmla="*/ 1 h 118"/>
                  <a:gd name="T8" fmla="*/ 0 w 165"/>
                  <a:gd name="T9" fmla="*/ 1 h 118"/>
                  <a:gd name="T10" fmla="*/ 0 w 165"/>
                  <a:gd name="T11" fmla="*/ 1 h 118"/>
                  <a:gd name="T12" fmla="*/ 0 w 165"/>
                  <a:gd name="T13" fmla="*/ 1 h 118"/>
                  <a:gd name="T14" fmla="*/ 0 w 165"/>
                  <a:gd name="T15" fmla="*/ 1 h 118"/>
                  <a:gd name="T16" fmla="*/ 0 w 165"/>
                  <a:gd name="T17" fmla="*/ 1 h 118"/>
                  <a:gd name="T18" fmla="*/ 0 w 165"/>
                  <a:gd name="T19" fmla="*/ 1 h 118"/>
                  <a:gd name="T20" fmla="*/ 0 w 165"/>
                  <a:gd name="T21" fmla="*/ 1 h 118"/>
                  <a:gd name="T22" fmla="*/ 0 w 165"/>
                  <a:gd name="T23" fmla="*/ 1 h 118"/>
                  <a:gd name="T24" fmla="*/ 0 w 165"/>
                  <a:gd name="T25" fmla="*/ 1 h 118"/>
                  <a:gd name="T26" fmla="*/ 0 w 165"/>
                  <a:gd name="T27" fmla="*/ 1 h 118"/>
                  <a:gd name="T28" fmla="*/ 0 w 165"/>
                  <a:gd name="T29" fmla="*/ 1 h 118"/>
                  <a:gd name="T30" fmla="*/ 0 w 165"/>
                  <a:gd name="T31" fmla="*/ 1 h 118"/>
                  <a:gd name="T32" fmla="*/ 0 w 165"/>
                  <a:gd name="T33" fmla="*/ 1 h 118"/>
                  <a:gd name="T34" fmla="*/ 0 w 165"/>
                  <a:gd name="T35" fmla="*/ 1 h 118"/>
                  <a:gd name="T36" fmla="*/ 0 w 165"/>
                  <a:gd name="T37" fmla="*/ 1 h 118"/>
                  <a:gd name="T38" fmla="*/ 0 w 165"/>
                  <a:gd name="T39" fmla="*/ 1 h 118"/>
                  <a:gd name="T40" fmla="*/ 0 w 165"/>
                  <a:gd name="T41" fmla="*/ 1 h 118"/>
                  <a:gd name="T42" fmla="*/ 0 w 165"/>
                  <a:gd name="T43" fmla="*/ 1 h 118"/>
                  <a:gd name="T44" fmla="*/ 0 w 165"/>
                  <a:gd name="T45" fmla="*/ 1 h 118"/>
                  <a:gd name="T46" fmla="*/ 0 w 165"/>
                  <a:gd name="T47" fmla="*/ 1 h 118"/>
                  <a:gd name="T48" fmla="*/ 0 w 165"/>
                  <a:gd name="T49" fmla="*/ 1 h 118"/>
                  <a:gd name="T50" fmla="*/ 0 w 165"/>
                  <a:gd name="T51" fmla="*/ 1 h 118"/>
                  <a:gd name="T52" fmla="*/ 0 w 165"/>
                  <a:gd name="T53" fmla="*/ 1 h 118"/>
                  <a:gd name="T54" fmla="*/ 0 w 165"/>
                  <a:gd name="T55" fmla="*/ 1 h 118"/>
                  <a:gd name="T56" fmla="*/ 0 w 165"/>
                  <a:gd name="T57" fmla="*/ 1 h 118"/>
                  <a:gd name="T58" fmla="*/ 0 w 165"/>
                  <a:gd name="T59" fmla="*/ 1 h 118"/>
                  <a:gd name="T60" fmla="*/ 0 w 165"/>
                  <a:gd name="T61" fmla="*/ 1 h 118"/>
                  <a:gd name="T62" fmla="*/ 0 w 165"/>
                  <a:gd name="T63" fmla="*/ 1 h 118"/>
                  <a:gd name="T64" fmla="*/ 0 w 165"/>
                  <a:gd name="T65" fmla="*/ 1 h 118"/>
                  <a:gd name="T66" fmla="*/ 0 w 165"/>
                  <a:gd name="T67" fmla="*/ 1 h 118"/>
                  <a:gd name="T68" fmla="*/ 0 w 165"/>
                  <a:gd name="T69" fmla="*/ 1 h 118"/>
                  <a:gd name="T70" fmla="*/ 0 w 165"/>
                  <a:gd name="T71" fmla="*/ 1 h 118"/>
                  <a:gd name="T72" fmla="*/ 0 w 165"/>
                  <a:gd name="T73" fmla="*/ 1 h 118"/>
                  <a:gd name="T74" fmla="*/ 0 w 165"/>
                  <a:gd name="T75" fmla="*/ 1 h 118"/>
                  <a:gd name="T76" fmla="*/ 0 w 165"/>
                  <a:gd name="T77" fmla="*/ 1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5"/>
                  <a:gd name="T118" fmla="*/ 0 h 118"/>
                  <a:gd name="T119" fmla="*/ 165 w 165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5" h="118">
                    <a:moveTo>
                      <a:pt x="157" y="1"/>
                    </a:moveTo>
                    <a:lnTo>
                      <a:pt x="154" y="1"/>
                    </a:lnTo>
                    <a:lnTo>
                      <a:pt x="144" y="0"/>
                    </a:lnTo>
                    <a:lnTo>
                      <a:pt x="129" y="1"/>
                    </a:lnTo>
                    <a:lnTo>
                      <a:pt x="112" y="1"/>
                    </a:lnTo>
                    <a:lnTo>
                      <a:pt x="92" y="5"/>
                    </a:lnTo>
                    <a:lnTo>
                      <a:pt x="71" y="9"/>
                    </a:lnTo>
                    <a:lnTo>
                      <a:pt x="50" y="16"/>
                    </a:lnTo>
                    <a:lnTo>
                      <a:pt x="31" y="26"/>
                    </a:lnTo>
                    <a:lnTo>
                      <a:pt x="16" y="38"/>
                    </a:lnTo>
                    <a:lnTo>
                      <a:pt x="5" y="56"/>
                    </a:lnTo>
                    <a:lnTo>
                      <a:pt x="0" y="77"/>
                    </a:lnTo>
                    <a:lnTo>
                      <a:pt x="0" y="82"/>
                    </a:lnTo>
                    <a:lnTo>
                      <a:pt x="0" y="92"/>
                    </a:lnTo>
                    <a:lnTo>
                      <a:pt x="0" y="105"/>
                    </a:lnTo>
                    <a:lnTo>
                      <a:pt x="0" y="114"/>
                    </a:lnTo>
                    <a:lnTo>
                      <a:pt x="0" y="113"/>
                    </a:lnTo>
                    <a:lnTo>
                      <a:pt x="2" y="108"/>
                    </a:lnTo>
                    <a:lnTo>
                      <a:pt x="5" y="100"/>
                    </a:lnTo>
                    <a:lnTo>
                      <a:pt x="10" y="92"/>
                    </a:lnTo>
                    <a:lnTo>
                      <a:pt x="16" y="84"/>
                    </a:lnTo>
                    <a:lnTo>
                      <a:pt x="28" y="76"/>
                    </a:lnTo>
                    <a:lnTo>
                      <a:pt x="44" y="69"/>
                    </a:lnTo>
                    <a:lnTo>
                      <a:pt x="65" y="64"/>
                    </a:lnTo>
                    <a:lnTo>
                      <a:pt x="91" y="64"/>
                    </a:lnTo>
                    <a:lnTo>
                      <a:pt x="94" y="64"/>
                    </a:lnTo>
                    <a:lnTo>
                      <a:pt x="102" y="64"/>
                    </a:lnTo>
                    <a:lnTo>
                      <a:pt x="115" y="68"/>
                    </a:lnTo>
                    <a:lnTo>
                      <a:pt x="128" y="71"/>
                    </a:lnTo>
                    <a:lnTo>
                      <a:pt x="142" y="77"/>
                    </a:lnTo>
                    <a:lnTo>
                      <a:pt x="154" y="87"/>
                    </a:lnTo>
                    <a:lnTo>
                      <a:pt x="162" y="100"/>
                    </a:lnTo>
                    <a:lnTo>
                      <a:pt x="163" y="118"/>
                    </a:lnTo>
                    <a:lnTo>
                      <a:pt x="165" y="113"/>
                    </a:lnTo>
                    <a:lnTo>
                      <a:pt x="165" y="101"/>
                    </a:lnTo>
                    <a:lnTo>
                      <a:pt x="165" y="82"/>
                    </a:lnTo>
                    <a:lnTo>
                      <a:pt x="165" y="59"/>
                    </a:lnTo>
                    <a:lnTo>
                      <a:pt x="162" y="32"/>
                    </a:lnTo>
                    <a:lnTo>
                      <a:pt x="157" y="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9" name="Freeform 18"/>
              <p:cNvSpPr>
                <a:spLocks/>
              </p:cNvSpPr>
              <p:nvPr/>
            </p:nvSpPr>
            <p:spPr bwMode="gray">
              <a:xfrm>
                <a:off x="3888180" y="5188434"/>
                <a:ext cx="76153" cy="48803"/>
              </a:xfrm>
              <a:custGeom>
                <a:avLst/>
                <a:gdLst>
                  <a:gd name="T0" fmla="*/ 0 w 270"/>
                  <a:gd name="T1" fmla="*/ 1 h 177"/>
                  <a:gd name="T2" fmla="*/ 1 w 270"/>
                  <a:gd name="T3" fmla="*/ 1 h 177"/>
                  <a:gd name="T4" fmla="*/ 1 w 270"/>
                  <a:gd name="T5" fmla="*/ 1 h 177"/>
                  <a:gd name="T6" fmla="*/ 1 w 270"/>
                  <a:gd name="T7" fmla="*/ 1 h 177"/>
                  <a:gd name="T8" fmla="*/ 1 w 270"/>
                  <a:gd name="T9" fmla="*/ 1 h 177"/>
                  <a:gd name="T10" fmla="*/ 1 w 270"/>
                  <a:gd name="T11" fmla="*/ 1 h 177"/>
                  <a:gd name="T12" fmla="*/ 1 w 270"/>
                  <a:gd name="T13" fmla="*/ 1 h 177"/>
                  <a:gd name="T14" fmla="*/ 1 w 270"/>
                  <a:gd name="T15" fmla="*/ 1 h 177"/>
                  <a:gd name="T16" fmla="*/ 1 w 270"/>
                  <a:gd name="T17" fmla="*/ 0 h 177"/>
                  <a:gd name="T18" fmla="*/ 1 w 270"/>
                  <a:gd name="T19" fmla="*/ 1 h 177"/>
                  <a:gd name="T20" fmla="*/ 1 w 270"/>
                  <a:gd name="T21" fmla="*/ 1 h 177"/>
                  <a:gd name="T22" fmla="*/ 1 w 270"/>
                  <a:gd name="T23" fmla="*/ 1 h 177"/>
                  <a:gd name="T24" fmla="*/ 1 w 270"/>
                  <a:gd name="T25" fmla="*/ 1 h 177"/>
                  <a:gd name="T26" fmla="*/ 1 w 270"/>
                  <a:gd name="T27" fmla="*/ 1 h 177"/>
                  <a:gd name="T28" fmla="*/ 1 w 270"/>
                  <a:gd name="T29" fmla="*/ 1 h 177"/>
                  <a:gd name="T30" fmla="*/ 1 w 270"/>
                  <a:gd name="T31" fmla="*/ 1 h 177"/>
                  <a:gd name="T32" fmla="*/ 1 w 270"/>
                  <a:gd name="T33" fmla="*/ 1 h 177"/>
                  <a:gd name="T34" fmla="*/ 1 w 270"/>
                  <a:gd name="T35" fmla="*/ 1 h 177"/>
                  <a:gd name="T36" fmla="*/ 1 w 270"/>
                  <a:gd name="T37" fmla="*/ 1 h 177"/>
                  <a:gd name="T38" fmla="*/ 1 w 270"/>
                  <a:gd name="T39" fmla="*/ 1 h 177"/>
                  <a:gd name="T40" fmla="*/ 1 w 270"/>
                  <a:gd name="T41" fmla="*/ 1 h 177"/>
                  <a:gd name="T42" fmla="*/ 1 w 270"/>
                  <a:gd name="T43" fmla="*/ 1 h 177"/>
                  <a:gd name="T44" fmla="*/ 1 w 270"/>
                  <a:gd name="T45" fmla="*/ 1 h 177"/>
                  <a:gd name="T46" fmla="*/ 1 w 270"/>
                  <a:gd name="T47" fmla="*/ 1 h 177"/>
                  <a:gd name="T48" fmla="*/ 1 w 270"/>
                  <a:gd name="T49" fmla="*/ 1 h 177"/>
                  <a:gd name="T50" fmla="*/ 1 w 270"/>
                  <a:gd name="T51" fmla="*/ 1 h 177"/>
                  <a:gd name="T52" fmla="*/ 1 w 270"/>
                  <a:gd name="T53" fmla="*/ 1 h 177"/>
                  <a:gd name="T54" fmla="*/ 1 w 270"/>
                  <a:gd name="T55" fmla="*/ 1 h 177"/>
                  <a:gd name="T56" fmla="*/ 1 w 270"/>
                  <a:gd name="T57" fmla="*/ 1 h 177"/>
                  <a:gd name="T58" fmla="*/ 1 w 270"/>
                  <a:gd name="T59" fmla="*/ 1 h 177"/>
                  <a:gd name="T60" fmla="*/ 1 w 270"/>
                  <a:gd name="T61" fmla="*/ 1 h 177"/>
                  <a:gd name="T62" fmla="*/ 1 w 270"/>
                  <a:gd name="T63" fmla="*/ 1 h 177"/>
                  <a:gd name="T64" fmla="*/ 1 w 270"/>
                  <a:gd name="T65" fmla="*/ 1 h 177"/>
                  <a:gd name="T66" fmla="*/ 1 w 270"/>
                  <a:gd name="T67" fmla="*/ 1 h 177"/>
                  <a:gd name="T68" fmla="*/ 1 w 270"/>
                  <a:gd name="T69" fmla="*/ 1 h 177"/>
                  <a:gd name="T70" fmla="*/ 1 w 270"/>
                  <a:gd name="T71" fmla="*/ 1 h 177"/>
                  <a:gd name="T72" fmla="*/ 1 w 270"/>
                  <a:gd name="T73" fmla="*/ 1 h 177"/>
                  <a:gd name="T74" fmla="*/ 1 w 270"/>
                  <a:gd name="T75" fmla="*/ 1 h 177"/>
                  <a:gd name="T76" fmla="*/ 1 w 270"/>
                  <a:gd name="T77" fmla="*/ 1 h 177"/>
                  <a:gd name="T78" fmla="*/ 1 w 270"/>
                  <a:gd name="T79" fmla="*/ 1 h 177"/>
                  <a:gd name="T80" fmla="*/ 1 w 270"/>
                  <a:gd name="T81" fmla="*/ 1 h 177"/>
                  <a:gd name="T82" fmla="*/ 1 w 270"/>
                  <a:gd name="T83" fmla="*/ 1 h 177"/>
                  <a:gd name="T84" fmla="*/ 1 w 270"/>
                  <a:gd name="T85" fmla="*/ 1 h 177"/>
                  <a:gd name="T86" fmla="*/ 1 w 270"/>
                  <a:gd name="T87" fmla="*/ 1 h 177"/>
                  <a:gd name="T88" fmla="*/ 1 w 270"/>
                  <a:gd name="T89" fmla="*/ 1 h 177"/>
                  <a:gd name="T90" fmla="*/ 1 w 270"/>
                  <a:gd name="T91" fmla="*/ 1 h 177"/>
                  <a:gd name="T92" fmla="*/ 1 w 270"/>
                  <a:gd name="T93" fmla="*/ 1 h 177"/>
                  <a:gd name="T94" fmla="*/ 1 w 270"/>
                  <a:gd name="T95" fmla="*/ 1 h 177"/>
                  <a:gd name="T96" fmla="*/ 1 w 270"/>
                  <a:gd name="T97" fmla="*/ 1 h 177"/>
                  <a:gd name="T98" fmla="*/ 1 w 270"/>
                  <a:gd name="T99" fmla="*/ 1 h 177"/>
                  <a:gd name="T100" fmla="*/ 1 w 270"/>
                  <a:gd name="T101" fmla="*/ 1 h 177"/>
                  <a:gd name="T102" fmla="*/ 1 w 270"/>
                  <a:gd name="T103" fmla="*/ 1 h 177"/>
                  <a:gd name="T104" fmla="*/ 1 w 270"/>
                  <a:gd name="T105" fmla="*/ 1 h 177"/>
                  <a:gd name="T106" fmla="*/ 1 w 270"/>
                  <a:gd name="T107" fmla="*/ 1 h 177"/>
                  <a:gd name="T108" fmla="*/ 1 w 270"/>
                  <a:gd name="T109" fmla="*/ 1 h 177"/>
                  <a:gd name="T110" fmla="*/ 1 w 270"/>
                  <a:gd name="T111" fmla="*/ 1 h 177"/>
                  <a:gd name="T112" fmla="*/ 1 w 270"/>
                  <a:gd name="T113" fmla="*/ 1 h 177"/>
                  <a:gd name="T114" fmla="*/ 1 w 270"/>
                  <a:gd name="T115" fmla="*/ 1 h 177"/>
                  <a:gd name="T116" fmla="*/ 1 w 270"/>
                  <a:gd name="T117" fmla="*/ 1 h 177"/>
                  <a:gd name="T118" fmla="*/ 1 w 270"/>
                  <a:gd name="T119" fmla="*/ 1 h 177"/>
                  <a:gd name="T120" fmla="*/ 1 w 270"/>
                  <a:gd name="T121" fmla="*/ 1 h 177"/>
                  <a:gd name="T122" fmla="*/ 1 w 270"/>
                  <a:gd name="T123" fmla="*/ 1 h 177"/>
                  <a:gd name="T124" fmla="*/ 0 w 270"/>
                  <a:gd name="T125" fmla="*/ 1 h 17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0"/>
                  <a:gd name="T190" fmla="*/ 0 h 177"/>
                  <a:gd name="T191" fmla="*/ 270 w 270"/>
                  <a:gd name="T192" fmla="*/ 177 h 17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0" h="177">
                    <a:moveTo>
                      <a:pt x="0" y="59"/>
                    </a:moveTo>
                    <a:lnTo>
                      <a:pt x="3" y="56"/>
                    </a:lnTo>
                    <a:lnTo>
                      <a:pt x="13" y="51"/>
                    </a:lnTo>
                    <a:lnTo>
                      <a:pt x="29" y="45"/>
                    </a:lnTo>
                    <a:lnTo>
                      <a:pt x="52" y="35"/>
                    </a:lnTo>
                    <a:lnTo>
                      <a:pt x="82" y="25"/>
                    </a:lnTo>
                    <a:lnTo>
                      <a:pt x="121" y="16"/>
                    </a:lnTo>
                    <a:lnTo>
                      <a:pt x="170" y="8"/>
                    </a:lnTo>
                    <a:lnTo>
                      <a:pt x="224" y="0"/>
                    </a:lnTo>
                    <a:lnTo>
                      <a:pt x="224" y="3"/>
                    </a:lnTo>
                    <a:lnTo>
                      <a:pt x="228" y="11"/>
                    </a:lnTo>
                    <a:lnTo>
                      <a:pt x="233" y="22"/>
                    </a:lnTo>
                    <a:lnTo>
                      <a:pt x="236" y="34"/>
                    </a:lnTo>
                    <a:lnTo>
                      <a:pt x="241" y="43"/>
                    </a:lnTo>
                    <a:lnTo>
                      <a:pt x="244" y="50"/>
                    </a:lnTo>
                    <a:lnTo>
                      <a:pt x="245" y="53"/>
                    </a:lnTo>
                    <a:lnTo>
                      <a:pt x="250" y="59"/>
                    </a:lnTo>
                    <a:lnTo>
                      <a:pt x="257" y="69"/>
                    </a:lnTo>
                    <a:lnTo>
                      <a:pt x="262" y="80"/>
                    </a:lnTo>
                    <a:lnTo>
                      <a:pt x="266" y="90"/>
                    </a:lnTo>
                    <a:lnTo>
                      <a:pt x="270" y="98"/>
                    </a:lnTo>
                    <a:lnTo>
                      <a:pt x="268" y="98"/>
                    </a:lnTo>
                    <a:lnTo>
                      <a:pt x="268" y="95"/>
                    </a:lnTo>
                    <a:lnTo>
                      <a:pt x="266" y="93"/>
                    </a:lnTo>
                    <a:lnTo>
                      <a:pt x="262" y="90"/>
                    </a:lnTo>
                    <a:lnTo>
                      <a:pt x="255" y="88"/>
                    </a:lnTo>
                    <a:lnTo>
                      <a:pt x="245" y="87"/>
                    </a:lnTo>
                    <a:lnTo>
                      <a:pt x="233" y="88"/>
                    </a:lnTo>
                    <a:lnTo>
                      <a:pt x="216" y="90"/>
                    </a:lnTo>
                    <a:lnTo>
                      <a:pt x="195" y="96"/>
                    </a:lnTo>
                    <a:lnTo>
                      <a:pt x="170" y="106"/>
                    </a:lnTo>
                    <a:lnTo>
                      <a:pt x="137" y="119"/>
                    </a:lnTo>
                    <a:lnTo>
                      <a:pt x="134" y="121"/>
                    </a:lnTo>
                    <a:lnTo>
                      <a:pt x="124" y="124"/>
                    </a:lnTo>
                    <a:lnTo>
                      <a:pt x="111" y="129"/>
                    </a:lnTo>
                    <a:lnTo>
                      <a:pt x="97" y="137"/>
                    </a:lnTo>
                    <a:lnTo>
                      <a:pt x="81" y="145"/>
                    </a:lnTo>
                    <a:lnTo>
                      <a:pt x="68" y="155"/>
                    </a:lnTo>
                    <a:lnTo>
                      <a:pt x="58" y="166"/>
                    </a:lnTo>
                    <a:lnTo>
                      <a:pt x="55" y="177"/>
                    </a:lnTo>
                    <a:lnTo>
                      <a:pt x="52" y="172"/>
                    </a:lnTo>
                    <a:lnTo>
                      <a:pt x="50" y="174"/>
                    </a:lnTo>
                    <a:lnTo>
                      <a:pt x="48" y="176"/>
                    </a:lnTo>
                    <a:lnTo>
                      <a:pt x="45" y="177"/>
                    </a:lnTo>
                    <a:lnTo>
                      <a:pt x="44" y="177"/>
                    </a:lnTo>
                    <a:lnTo>
                      <a:pt x="42" y="177"/>
                    </a:lnTo>
                    <a:lnTo>
                      <a:pt x="39" y="177"/>
                    </a:lnTo>
                    <a:lnTo>
                      <a:pt x="37" y="176"/>
                    </a:lnTo>
                    <a:lnTo>
                      <a:pt x="36" y="172"/>
                    </a:lnTo>
                    <a:lnTo>
                      <a:pt x="36" y="169"/>
                    </a:lnTo>
                    <a:lnTo>
                      <a:pt x="36" y="163"/>
                    </a:lnTo>
                    <a:lnTo>
                      <a:pt x="36" y="143"/>
                    </a:lnTo>
                    <a:lnTo>
                      <a:pt x="34" y="140"/>
                    </a:lnTo>
                    <a:lnTo>
                      <a:pt x="31" y="130"/>
                    </a:lnTo>
                    <a:lnTo>
                      <a:pt x="27" y="119"/>
                    </a:lnTo>
                    <a:lnTo>
                      <a:pt x="23" y="106"/>
                    </a:lnTo>
                    <a:lnTo>
                      <a:pt x="19" y="95"/>
                    </a:lnTo>
                    <a:lnTo>
                      <a:pt x="18" y="92"/>
                    </a:ln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0" name="Freeform 19"/>
              <p:cNvSpPr>
                <a:spLocks/>
              </p:cNvSpPr>
              <p:nvPr/>
            </p:nvSpPr>
            <p:spPr bwMode="gray">
              <a:xfrm>
                <a:off x="3944025" y="4750302"/>
                <a:ext cx="136512" cy="193568"/>
              </a:xfrm>
              <a:custGeom>
                <a:avLst/>
                <a:gdLst>
                  <a:gd name="T0" fmla="*/ 1 w 484"/>
                  <a:gd name="T1" fmla="*/ 1 h 705"/>
                  <a:gd name="T2" fmla="*/ 1 w 484"/>
                  <a:gd name="T3" fmla="*/ 1 h 705"/>
                  <a:gd name="T4" fmla="*/ 1 w 484"/>
                  <a:gd name="T5" fmla="*/ 1 h 705"/>
                  <a:gd name="T6" fmla="*/ 1 w 484"/>
                  <a:gd name="T7" fmla="*/ 1 h 705"/>
                  <a:gd name="T8" fmla="*/ 1 w 484"/>
                  <a:gd name="T9" fmla="*/ 1 h 705"/>
                  <a:gd name="T10" fmla="*/ 1 w 484"/>
                  <a:gd name="T11" fmla="*/ 1 h 705"/>
                  <a:gd name="T12" fmla="*/ 1 w 484"/>
                  <a:gd name="T13" fmla="*/ 1 h 705"/>
                  <a:gd name="T14" fmla="*/ 1 w 484"/>
                  <a:gd name="T15" fmla="*/ 1 h 705"/>
                  <a:gd name="T16" fmla="*/ 1 w 484"/>
                  <a:gd name="T17" fmla="*/ 1 h 705"/>
                  <a:gd name="T18" fmla="*/ 1 w 484"/>
                  <a:gd name="T19" fmla="*/ 1 h 705"/>
                  <a:gd name="T20" fmla="*/ 1 w 484"/>
                  <a:gd name="T21" fmla="*/ 1 h 705"/>
                  <a:gd name="T22" fmla="*/ 1 w 484"/>
                  <a:gd name="T23" fmla="*/ 1 h 705"/>
                  <a:gd name="T24" fmla="*/ 1 w 484"/>
                  <a:gd name="T25" fmla="*/ 1 h 705"/>
                  <a:gd name="T26" fmla="*/ 1 w 484"/>
                  <a:gd name="T27" fmla="*/ 1 h 705"/>
                  <a:gd name="T28" fmla="*/ 1 w 484"/>
                  <a:gd name="T29" fmla="*/ 1 h 705"/>
                  <a:gd name="T30" fmla="*/ 1 w 484"/>
                  <a:gd name="T31" fmla="*/ 1 h 705"/>
                  <a:gd name="T32" fmla="*/ 1 w 484"/>
                  <a:gd name="T33" fmla="*/ 1 h 705"/>
                  <a:gd name="T34" fmla="*/ 1 w 484"/>
                  <a:gd name="T35" fmla="*/ 1 h 705"/>
                  <a:gd name="T36" fmla="*/ 1 w 484"/>
                  <a:gd name="T37" fmla="*/ 1 h 705"/>
                  <a:gd name="T38" fmla="*/ 1 w 484"/>
                  <a:gd name="T39" fmla="*/ 1 h 705"/>
                  <a:gd name="T40" fmla="*/ 1 w 484"/>
                  <a:gd name="T41" fmla="*/ 1 h 705"/>
                  <a:gd name="T42" fmla="*/ 1 w 484"/>
                  <a:gd name="T43" fmla="*/ 1 h 705"/>
                  <a:gd name="T44" fmla="*/ 1 w 484"/>
                  <a:gd name="T45" fmla="*/ 1 h 705"/>
                  <a:gd name="T46" fmla="*/ 1 w 484"/>
                  <a:gd name="T47" fmla="*/ 1 h 705"/>
                  <a:gd name="T48" fmla="*/ 1 w 484"/>
                  <a:gd name="T49" fmla="*/ 1 h 705"/>
                  <a:gd name="T50" fmla="*/ 1 w 484"/>
                  <a:gd name="T51" fmla="*/ 1 h 705"/>
                  <a:gd name="T52" fmla="*/ 1 w 484"/>
                  <a:gd name="T53" fmla="*/ 1 h 705"/>
                  <a:gd name="T54" fmla="*/ 1 w 484"/>
                  <a:gd name="T55" fmla="*/ 1 h 705"/>
                  <a:gd name="T56" fmla="*/ 1 w 484"/>
                  <a:gd name="T57" fmla="*/ 1 h 705"/>
                  <a:gd name="T58" fmla="*/ 1 w 484"/>
                  <a:gd name="T59" fmla="*/ 1 h 705"/>
                  <a:gd name="T60" fmla="*/ 1 w 484"/>
                  <a:gd name="T61" fmla="*/ 1 h 705"/>
                  <a:gd name="T62" fmla="*/ 1 w 484"/>
                  <a:gd name="T63" fmla="*/ 1 h 705"/>
                  <a:gd name="T64" fmla="*/ 1 w 484"/>
                  <a:gd name="T65" fmla="*/ 1 h 705"/>
                  <a:gd name="T66" fmla="*/ 1 w 484"/>
                  <a:gd name="T67" fmla="*/ 1 h 705"/>
                  <a:gd name="T68" fmla="*/ 1 w 484"/>
                  <a:gd name="T69" fmla="*/ 1 h 705"/>
                  <a:gd name="T70" fmla="*/ 1 w 484"/>
                  <a:gd name="T71" fmla="*/ 1 h 705"/>
                  <a:gd name="T72" fmla="*/ 1 w 484"/>
                  <a:gd name="T73" fmla="*/ 1 h 705"/>
                  <a:gd name="T74" fmla="*/ 1 w 484"/>
                  <a:gd name="T75" fmla="*/ 1 h 705"/>
                  <a:gd name="T76" fmla="*/ 1 w 484"/>
                  <a:gd name="T77" fmla="*/ 1 h 705"/>
                  <a:gd name="T78" fmla="*/ 1 w 484"/>
                  <a:gd name="T79" fmla="*/ 1 h 705"/>
                  <a:gd name="T80" fmla="*/ 1 w 484"/>
                  <a:gd name="T81" fmla="*/ 1 h 705"/>
                  <a:gd name="T82" fmla="*/ 1 w 484"/>
                  <a:gd name="T83" fmla="*/ 1 h 705"/>
                  <a:gd name="T84" fmla="*/ 1 w 484"/>
                  <a:gd name="T85" fmla="*/ 1 h 705"/>
                  <a:gd name="T86" fmla="*/ 1 w 484"/>
                  <a:gd name="T87" fmla="*/ 1 h 7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4"/>
                  <a:gd name="T133" fmla="*/ 0 h 705"/>
                  <a:gd name="T134" fmla="*/ 484 w 484"/>
                  <a:gd name="T135" fmla="*/ 705 h 7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4" h="705">
                    <a:moveTo>
                      <a:pt x="265" y="158"/>
                    </a:moveTo>
                    <a:lnTo>
                      <a:pt x="249" y="161"/>
                    </a:lnTo>
                    <a:lnTo>
                      <a:pt x="245" y="158"/>
                    </a:lnTo>
                    <a:lnTo>
                      <a:pt x="236" y="150"/>
                    </a:lnTo>
                    <a:lnTo>
                      <a:pt x="223" y="140"/>
                    </a:lnTo>
                    <a:lnTo>
                      <a:pt x="205" y="126"/>
                    </a:lnTo>
                    <a:lnTo>
                      <a:pt x="186" y="111"/>
                    </a:lnTo>
                    <a:lnTo>
                      <a:pt x="163" y="95"/>
                    </a:lnTo>
                    <a:lnTo>
                      <a:pt x="140" y="79"/>
                    </a:lnTo>
                    <a:lnTo>
                      <a:pt x="116" y="66"/>
                    </a:lnTo>
                    <a:lnTo>
                      <a:pt x="95" y="55"/>
                    </a:lnTo>
                    <a:lnTo>
                      <a:pt x="76" y="47"/>
                    </a:lnTo>
                    <a:lnTo>
                      <a:pt x="73" y="43"/>
                    </a:lnTo>
                    <a:lnTo>
                      <a:pt x="68" y="39"/>
                    </a:lnTo>
                    <a:lnTo>
                      <a:pt x="58" y="30"/>
                    </a:lnTo>
                    <a:lnTo>
                      <a:pt x="48" y="22"/>
                    </a:lnTo>
                    <a:lnTo>
                      <a:pt x="39" y="13"/>
                    </a:lnTo>
                    <a:lnTo>
                      <a:pt x="31" y="5"/>
                    </a:lnTo>
                    <a:lnTo>
                      <a:pt x="24" y="0"/>
                    </a:lnTo>
                    <a:lnTo>
                      <a:pt x="23" y="3"/>
                    </a:lnTo>
                    <a:lnTo>
                      <a:pt x="18" y="13"/>
                    </a:lnTo>
                    <a:lnTo>
                      <a:pt x="13" y="24"/>
                    </a:lnTo>
                    <a:lnTo>
                      <a:pt x="6" y="37"/>
                    </a:lnTo>
                    <a:lnTo>
                      <a:pt x="3" y="48"/>
                    </a:lnTo>
                    <a:lnTo>
                      <a:pt x="0" y="55"/>
                    </a:lnTo>
                    <a:lnTo>
                      <a:pt x="3" y="58"/>
                    </a:lnTo>
                    <a:lnTo>
                      <a:pt x="13" y="64"/>
                    </a:lnTo>
                    <a:lnTo>
                      <a:pt x="26" y="74"/>
                    </a:lnTo>
                    <a:lnTo>
                      <a:pt x="44" y="89"/>
                    </a:lnTo>
                    <a:lnTo>
                      <a:pt x="65" y="105"/>
                    </a:lnTo>
                    <a:lnTo>
                      <a:pt x="87" y="124"/>
                    </a:lnTo>
                    <a:lnTo>
                      <a:pt x="110" y="143"/>
                    </a:lnTo>
                    <a:lnTo>
                      <a:pt x="134" y="166"/>
                    </a:lnTo>
                    <a:lnTo>
                      <a:pt x="157" y="187"/>
                    </a:lnTo>
                    <a:lnTo>
                      <a:pt x="176" y="210"/>
                    </a:lnTo>
                    <a:lnTo>
                      <a:pt x="194" y="231"/>
                    </a:lnTo>
                    <a:lnTo>
                      <a:pt x="197" y="234"/>
                    </a:lnTo>
                    <a:lnTo>
                      <a:pt x="203" y="242"/>
                    </a:lnTo>
                    <a:lnTo>
                      <a:pt x="213" y="253"/>
                    </a:lnTo>
                    <a:lnTo>
                      <a:pt x="226" y="268"/>
                    </a:lnTo>
                    <a:lnTo>
                      <a:pt x="237" y="282"/>
                    </a:lnTo>
                    <a:lnTo>
                      <a:pt x="249" y="297"/>
                    </a:lnTo>
                    <a:lnTo>
                      <a:pt x="257" y="310"/>
                    </a:lnTo>
                    <a:lnTo>
                      <a:pt x="326" y="332"/>
                    </a:lnTo>
                    <a:lnTo>
                      <a:pt x="449" y="673"/>
                    </a:lnTo>
                    <a:lnTo>
                      <a:pt x="470" y="705"/>
                    </a:lnTo>
                    <a:lnTo>
                      <a:pt x="471" y="701"/>
                    </a:lnTo>
                    <a:lnTo>
                      <a:pt x="473" y="688"/>
                    </a:lnTo>
                    <a:lnTo>
                      <a:pt x="476" y="667"/>
                    </a:lnTo>
                    <a:lnTo>
                      <a:pt x="480" y="639"/>
                    </a:lnTo>
                    <a:lnTo>
                      <a:pt x="481" y="610"/>
                    </a:lnTo>
                    <a:lnTo>
                      <a:pt x="484" y="576"/>
                    </a:lnTo>
                    <a:lnTo>
                      <a:pt x="484" y="542"/>
                    </a:lnTo>
                    <a:lnTo>
                      <a:pt x="483" y="510"/>
                    </a:lnTo>
                    <a:lnTo>
                      <a:pt x="480" y="478"/>
                    </a:lnTo>
                    <a:lnTo>
                      <a:pt x="478" y="474"/>
                    </a:lnTo>
                    <a:lnTo>
                      <a:pt x="476" y="463"/>
                    </a:lnTo>
                    <a:lnTo>
                      <a:pt x="473" y="445"/>
                    </a:lnTo>
                    <a:lnTo>
                      <a:pt x="467" y="424"/>
                    </a:lnTo>
                    <a:lnTo>
                      <a:pt x="460" y="399"/>
                    </a:lnTo>
                    <a:lnTo>
                      <a:pt x="452" y="371"/>
                    </a:lnTo>
                    <a:lnTo>
                      <a:pt x="442" y="344"/>
                    </a:lnTo>
                    <a:lnTo>
                      <a:pt x="431" y="316"/>
                    </a:lnTo>
                    <a:lnTo>
                      <a:pt x="429" y="313"/>
                    </a:lnTo>
                    <a:lnTo>
                      <a:pt x="423" y="303"/>
                    </a:lnTo>
                    <a:lnTo>
                      <a:pt x="415" y="289"/>
                    </a:lnTo>
                    <a:lnTo>
                      <a:pt x="404" y="271"/>
                    </a:lnTo>
                    <a:lnTo>
                      <a:pt x="389" y="252"/>
                    </a:lnTo>
                    <a:lnTo>
                      <a:pt x="375" y="231"/>
                    </a:lnTo>
                    <a:lnTo>
                      <a:pt x="358" y="211"/>
                    </a:lnTo>
                    <a:lnTo>
                      <a:pt x="344" y="194"/>
                    </a:lnTo>
                    <a:lnTo>
                      <a:pt x="344" y="189"/>
                    </a:lnTo>
                    <a:lnTo>
                      <a:pt x="342" y="177"/>
                    </a:lnTo>
                    <a:lnTo>
                      <a:pt x="342" y="164"/>
                    </a:lnTo>
                    <a:lnTo>
                      <a:pt x="341" y="155"/>
                    </a:lnTo>
                    <a:lnTo>
                      <a:pt x="328" y="108"/>
                    </a:lnTo>
                    <a:lnTo>
                      <a:pt x="328" y="105"/>
                    </a:lnTo>
                    <a:lnTo>
                      <a:pt x="326" y="93"/>
                    </a:lnTo>
                    <a:lnTo>
                      <a:pt x="323" y="80"/>
                    </a:lnTo>
                    <a:lnTo>
                      <a:pt x="316" y="66"/>
                    </a:lnTo>
                    <a:lnTo>
                      <a:pt x="304" y="56"/>
                    </a:lnTo>
                    <a:lnTo>
                      <a:pt x="299" y="114"/>
                    </a:lnTo>
                    <a:lnTo>
                      <a:pt x="297" y="118"/>
                    </a:lnTo>
                    <a:lnTo>
                      <a:pt x="292" y="124"/>
                    </a:lnTo>
                    <a:lnTo>
                      <a:pt x="287" y="132"/>
                    </a:lnTo>
                    <a:lnTo>
                      <a:pt x="279" y="142"/>
                    </a:lnTo>
                    <a:lnTo>
                      <a:pt x="273" y="152"/>
                    </a:lnTo>
                    <a:lnTo>
                      <a:pt x="265" y="15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1" name="Freeform 20"/>
              <p:cNvSpPr>
                <a:spLocks/>
              </p:cNvSpPr>
              <p:nvPr/>
            </p:nvSpPr>
            <p:spPr bwMode="gray">
              <a:xfrm>
                <a:off x="4001564" y="4795267"/>
                <a:ext cx="74461" cy="176569"/>
              </a:xfrm>
              <a:custGeom>
                <a:avLst/>
                <a:gdLst>
                  <a:gd name="T0" fmla="*/ 0 w 265"/>
                  <a:gd name="T1" fmla="*/ 0 h 644"/>
                  <a:gd name="T2" fmla="*/ 0 w 265"/>
                  <a:gd name="T3" fmla="*/ 0 h 644"/>
                  <a:gd name="T4" fmla="*/ 0 w 265"/>
                  <a:gd name="T5" fmla="*/ 1 h 644"/>
                  <a:gd name="T6" fmla="*/ 0 w 265"/>
                  <a:gd name="T7" fmla="*/ 1 h 644"/>
                  <a:gd name="T8" fmla="*/ 0 w 265"/>
                  <a:gd name="T9" fmla="*/ 1 h 644"/>
                  <a:gd name="T10" fmla="*/ 0 w 265"/>
                  <a:gd name="T11" fmla="*/ 1 h 644"/>
                  <a:gd name="T12" fmla="*/ 0 w 265"/>
                  <a:gd name="T13" fmla="*/ 1 h 644"/>
                  <a:gd name="T14" fmla="*/ 0 w 265"/>
                  <a:gd name="T15" fmla="*/ 1 h 644"/>
                  <a:gd name="T16" fmla="*/ 0 w 265"/>
                  <a:gd name="T17" fmla="*/ 1 h 644"/>
                  <a:gd name="T18" fmla="*/ 0 w 265"/>
                  <a:gd name="T19" fmla="*/ 1 h 644"/>
                  <a:gd name="T20" fmla="*/ 0 w 265"/>
                  <a:gd name="T21" fmla="*/ 1 h 644"/>
                  <a:gd name="T22" fmla="*/ 0 w 265"/>
                  <a:gd name="T23" fmla="*/ 1 h 644"/>
                  <a:gd name="T24" fmla="*/ 0 w 265"/>
                  <a:gd name="T25" fmla="*/ 1 h 644"/>
                  <a:gd name="T26" fmla="*/ 0 w 265"/>
                  <a:gd name="T27" fmla="*/ 1 h 644"/>
                  <a:gd name="T28" fmla="*/ 0 w 265"/>
                  <a:gd name="T29" fmla="*/ 1 h 644"/>
                  <a:gd name="T30" fmla="*/ 0 w 265"/>
                  <a:gd name="T31" fmla="*/ 1 h 644"/>
                  <a:gd name="T32" fmla="*/ 0 w 265"/>
                  <a:gd name="T33" fmla="*/ 1 h 644"/>
                  <a:gd name="T34" fmla="*/ 0 w 265"/>
                  <a:gd name="T35" fmla="*/ 1 h 644"/>
                  <a:gd name="T36" fmla="*/ 0 w 265"/>
                  <a:gd name="T37" fmla="*/ 1 h 644"/>
                  <a:gd name="T38" fmla="*/ 0 w 265"/>
                  <a:gd name="T39" fmla="*/ 1 h 644"/>
                  <a:gd name="T40" fmla="*/ 0 w 265"/>
                  <a:gd name="T41" fmla="*/ 1 h 644"/>
                  <a:gd name="T42" fmla="*/ 0 w 265"/>
                  <a:gd name="T43" fmla="*/ 1 h 644"/>
                  <a:gd name="T44" fmla="*/ 0 w 265"/>
                  <a:gd name="T45" fmla="*/ 1 h 644"/>
                  <a:gd name="T46" fmla="*/ 0 w 265"/>
                  <a:gd name="T47" fmla="*/ 1 h 644"/>
                  <a:gd name="T48" fmla="*/ 0 w 265"/>
                  <a:gd name="T49" fmla="*/ 1 h 644"/>
                  <a:gd name="T50" fmla="*/ 0 w 265"/>
                  <a:gd name="T51" fmla="*/ 1 h 644"/>
                  <a:gd name="T52" fmla="*/ 0 w 265"/>
                  <a:gd name="T53" fmla="*/ 1 h 644"/>
                  <a:gd name="T54" fmla="*/ 0 w 265"/>
                  <a:gd name="T55" fmla="*/ 1 h 644"/>
                  <a:gd name="T56" fmla="*/ 0 w 265"/>
                  <a:gd name="T57" fmla="*/ 1 h 644"/>
                  <a:gd name="T58" fmla="*/ 0 w 265"/>
                  <a:gd name="T59" fmla="*/ 1 h 644"/>
                  <a:gd name="T60" fmla="*/ 0 w 265"/>
                  <a:gd name="T61" fmla="*/ 1 h 644"/>
                  <a:gd name="T62" fmla="*/ 0 w 265"/>
                  <a:gd name="T63" fmla="*/ 1 h 644"/>
                  <a:gd name="T64" fmla="*/ 0 w 265"/>
                  <a:gd name="T65" fmla="*/ 1 h 644"/>
                  <a:gd name="T66" fmla="*/ 0 w 265"/>
                  <a:gd name="T67" fmla="*/ 1 h 644"/>
                  <a:gd name="T68" fmla="*/ 0 w 265"/>
                  <a:gd name="T69" fmla="*/ 1 h 644"/>
                  <a:gd name="T70" fmla="*/ 0 w 265"/>
                  <a:gd name="T71" fmla="*/ 1 h 644"/>
                  <a:gd name="T72" fmla="*/ 0 w 265"/>
                  <a:gd name="T73" fmla="*/ 1 h 644"/>
                  <a:gd name="T74" fmla="*/ 0 w 265"/>
                  <a:gd name="T75" fmla="*/ 0 h 6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5"/>
                  <a:gd name="T115" fmla="*/ 0 h 644"/>
                  <a:gd name="T116" fmla="*/ 265 w 265"/>
                  <a:gd name="T117" fmla="*/ 644 h 64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5" h="644">
                    <a:moveTo>
                      <a:pt x="79" y="0"/>
                    </a:moveTo>
                    <a:lnTo>
                      <a:pt x="78" y="0"/>
                    </a:lnTo>
                    <a:lnTo>
                      <a:pt x="73" y="0"/>
                    </a:lnTo>
                    <a:lnTo>
                      <a:pt x="65" y="0"/>
                    </a:lnTo>
                    <a:lnTo>
                      <a:pt x="50" y="0"/>
                    </a:lnTo>
                    <a:lnTo>
                      <a:pt x="29" y="1"/>
                    </a:lnTo>
                    <a:lnTo>
                      <a:pt x="28" y="3"/>
                    </a:lnTo>
                    <a:lnTo>
                      <a:pt x="24" y="11"/>
                    </a:lnTo>
                    <a:lnTo>
                      <a:pt x="18" y="19"/>
                    </a:lnTo>
                    <a:lnTo>
                      <a:pt x="11" y="31"/>
                    </a:lnTo>
                    <a:lnTo>
                      <a:pt x="7" y="40"/>
                    </a:lnTo>
                    <a:lnTo>
                      <a:pt x="0" y="48"/>
                    </a:lnTo>
                    <a:lnTo>
                      <a:pt x="3" y="50"/>
                    </a:lnTo>
                    <a:lnTo>
                      <a:pt x="10" y="56"/>
                    </a:lnTo>
                    <a:lnTo>
                      <a:pt x="19" y="66"/>
                    </a:lnTo>
                    <a:lnTo>
                      <a:pt x="29" y="76"/>
                    </a:lnTo>
                    <a:lnTo>
                      <a:pt x="39" y="85"/>
                    </a:lnTo>
                    <a:lnTo>
                      <a:pt x="47" y="92"/>
                    </a:lnTo>
                    <a:lnTo>
                      <a:pt x="50" y="97"/>
                    </a:lnTo>
                    <a:lnTo>
                      <a:pt x="52" y="147"/>
                    </a:lnTo>
                    <a:lnTo>
                      <a:pt x="55" y="148"/>
                    </a:lnTo>
                    <a:lnTo>
                      <a:pt x="61" y="158"/>
                    </a:lnTo>
                    <a:lnTo>
                      <a:pt x="71" y="171"/>
                    </a:lnTo>
                    <a:lnTo>
                      <a:pt x="84" y="187"/>
                    </a:lnTo>
                    <a:lnTo>
                      <a:pt x="97" y="208"/>
                    </a:lnTo>
                    <a:lnTo>
                      <a:pt x="111" y="232"/>
                    </a:lnTo>
                    <a:lnTo>
                      <a:pt x="126" y="258"/>
                    </a:lnTo>
                    <a:lnTo>
                      <a:pt x="141" y="286"/>
                    </a:lnTo>
                    <a:lnTo>
                      <a:pt x="152" y="315"/>
                    </a:lnTo>
                    <a:lnTo>
                      <a:pt x="162" y="344"/>
                    </a:lnTo>
                    <a:lnTo>
                      <a:pt x="166" y="374"/>
                    </a:lnTo>
                    <a:lnTo>
                      <a:pt x="250" y="644"/>
                    </a:lnTo>
                    <a:lnTo>
                      <a:pt x="250" y="639"/>
                    </a:lnTo>
                    <a:lnTo>
                      <a:pt x="252" y="628"/>
                    </a:lnTo>
                    <a:lnTo>
                      <a:pt x="255" y="610"/>
                    </a:lnTo>
                    <a:lnTo>
                      <a:pt x="258" y="591"/>
                    </a:lnTo>
                    <a:lnTo>
                      <a:pt x="262" y="571"/>
                    </a:lnTo>
                    <a:lnTo>
                      <a:pt x="265" y="555"/>
                    </a:lnTo>
                    <a:lnTo>
                      <a:pt x="265" y="542"/>
                    </a:lnTo>
                    <a:lnTo>
                      <a:pt x="265" y="538"/>
                    </a:lnTo>
                    <a:lnTo>
                      <a:pt x="263" y="523"/>
                    </a:lnTo>
                    <a:lnTo>
                      <a:pt x="262" y="502"/>
                    </a:lnTo>
                    <a:lnTo>
                      <a:pt x="257" y="476"/>
                    </a:lnTo>
                    <a:lnTo>
                      <a:pt x="254" y="447"/>
                    </a:lnTo>
                    <a:lnTo>
                      <a:pt x="249" y="416"/>
                    </a:lnTo>
                    <a:lnTo>
                      <a:pt x="242" y="387"/>
                    </a:lnTo>
                    <a:lnTo>
                      <a:pt x="237" y="362"/>
                    </a:lnTo>
                    <a:lnTo>
                      <a:pt x="231" y="341"/>
                    </a:lnTo>
                    <a:lnTo>
                      <a:pt x="224" y="328"/>
                    </a:lnTo>
                    <a:lnTo>
                      <a:pt x="223" y="323"/>
                    </a:lnTo>
                    <a:lnTo>
                      <a:pt x="218" y="313"/>
                    </a:lnTo>
                    <a:lnTo>
                      <a:pt x="210" y="299"/>
                    </a:lnTo>
                    <a:lnTo>
                      <a:pt x="200" y="281"/>
                    </a:lnTo>
                    <a:lnTo>
                      <a:pt x="191" y="260"/>
                    </a:lnTo>
                    <a:lnTo>
                      <a:pt x="181" y="239"/>
                    </a:lnTo>
                    <a:lnTo>
                      <a:pt x="170" y="218"/>
                    </a:lnTo>
                    <a:lnTo>
                      <a:pt x="160" y="200"/>
                    </a:lnTo>
                    <a:lnTo>
                      <a:pt x="152" y="186"/>
                    </a:lnTo>
                    <a:lnTo>
                      <a:pt x="147" y="176"/>
                    </a:lnTo>
                    <a:lnTo>
                      <a:pt x="145" y="173"/>
                    </a:lnTo>
                    <a:lnTo>
                      <a:pt x="144" y="163"/>
                    </a:lnTo>
                    <a:lnTo>
                      <a:pt x="139" y="148"/>
                    </a:lnTo>
                    <a:lnTo>
                      <a:pt x="134" y="132"/>
                    </a:lnTo>
                    <a:lnTo>
                      <a:pt x="131" y="118"/>
                    </a:lnTo>
                    <a:lnTo>
                      <a:pt x="128" y="103"/>
                    </a:lnTo>
                    <a:lnTo>
                      <a:pt x="126" y="93"/>
                    </a:lnTo>
                    <a:lnTo>
                      <a:pt x="126" y="90"/>
                    </a:lnTo>
                    <a:lnTo>
                      <a:pt x="124" y="82"/>
                    </a:lnTo>
                    <a:lnTo>
                      <a:pt x="123" y="69"/>
                    </a:lnTo>
                    <a:lnTo>
                      <a:pt x="123" y="58"/>
                    </a:lnTo>
                    <a:lnTo>
                      <a:pt x="123" y="45"/>
                    </a:lnTo>
                    <a:lnTo>
                      <a:pt x="121" y="42"/>
                    </a:lnTo>
                    <a:lnTo>
                      <a:pt x="116" y="34"/>
                    </a:lnTo>
                    <a:lnTo>
                      <a:pt x="108" y="24"/>
                    </a:lnTo>
                    <a:lnTo>
                      <a:pt x="95" y="11"/>
                    </a:lnTo>
                    <a:lnTo>
                      <a:pt x="7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2" name="Freeform 22"/>
              <p:cNvSpPr>
                <a:spLocks noEditPoints="1"/>
              </p:cNvSpPr>
              <p:nvPr/>
            </p:nvSpPr>
            <p:spPr bwMode="gray">
              <a:xfrm flipH="1">
                <a:off x="3264695" y="4614863"/>
                <a:ext cx="592137" cy="1306512"/>
              </a:xfrm>
              <a:custGeom>
                <a:avLst/>
                <a:gdLst>
                  <a:gd name="T0" fmla="*/ 2147483647 w 276"/>
                  <a:gd name="T1" fmla="*/ 2147483647 h 623"/>
                  <a:gd name="T2" fmla="*/ 2147483647 w 276"/>
                  <a:gd name="T3" fmla="*/ 2147483647 h 623"/>
                  <a:gd name="T4" fmla="*/ 2147483647 w 276"/>
                  <a:gd name="T5" fmla="*/ 2147483647 h 623"/>
                  <a:gd name="T6" fmla="*/ 2147483647 w 276"/>
                  <a:gd name="T7" fmla="*/ 2147483647 h 623"/>
                  <a:gd name="T8" fmla="*/ 2147483647 w 276"/>
                  <a:gd name="T9" fmla="*/ 2147483647 h 623"/>
                  <a:gd name="T10" fmla="*/ 2147483647 w 276"/>
                  <a:gd name="T11" fmla="*/ 2147483647 h 623"/>
                  <a:gd name="T12" fmla="*/ 2147483647 w 276"/>
                  <a:gd name="T13" fmla="*/ 2147483647 h 623"/>
                  <a:gd name="T14" fmla="*/ 2147483647 w 276"/>
                  <a:gd name="T15" fmla="*/ 2147483647 h 623"/>
                  <a:gd name="T16" fmla="*/ 2147483647 w 276"/>
                  <a:gd name="T17" fmla="*/ 2147483647 h 623"/>
                  <a:gd name="T18" fmla="*/ 2147483647 w 276"/>
                  <a:gd name="T19" fmla="*/ 2147483647 h 623"/>
                  <a:gd name="T20" fmla="*/ 2147483647 w 276"/>
                  <a:gd name="T21" fmla="*/ 2147483647 h 623"/>
                  <a:gd name="T22" fmla="*/ 2147483647 w 276"/>
                  <a:gd name="T23" fmla="*/ 2147483647 h 623"/>
                  <a:gd name="T24" fmla="*/ 2147483647 w 276"/>
                  <a:gd name="T25" fmla="*/ 2147483647 h 623"/>
                  <a:gd name="T26" fmla="*/ 2147483647 w 276"/>
                  <a:gd name="T27" fmla="*/ 2147483647 h 623"/>
                  <a:gd name="T28" fmla="*/ 2147483647 w 276"/>
                  <a:gd name="T29" fmla="*/ 2147483647 h 623"/>
                  <a:gd name="T30" fmla="*/ 2147483647 w 276"/>
                  <a:gd name="T31" fmla="*/ 2147483647 h 623"/>
                  <a:gd name="T32" fmla="*/ 2147483647 w 276"/>
                  <a:gd name="T33" fmla="*/ 2147483647 h 623"/>
                  <a:gd name="T34" fmla="*/ 2147483647 w 276"/>
                  <a:gd name="T35" fmla="*/ 2147483647 h 623"/>
                  <a:gd name="T36" fmla="*/ 2147483647 w 276"/>
                  <a:gd name="T37" fmla="*/ 2147483647 h 623"/>
                  <a:gd name="T38" fmla="*/ 2147483647 w 276"/>
                  <a:gd name="T39" fmla="*/ 2147483647 h 623"/>
                  <a:gd name="T40" fmla="*/ 2147483647 w 276"/>
                  <a:gd name="T41" fmla="*/ 2147483647 h 623"/>
                  <a:gd name="T42" fmla="*/ 2147483647 w 276"/>
                  <a:gd name="T43" fmla="*/ 2147483647 h 623"/>
                  <a:gd name="T44" fmla="*/ 2147483647 w 276"/>
                  <a:gd name="T45" fmla="*/ 2147483647 h 623"/>
                  <a:gd name="T46" fmla="*/ 2147483647 w 276"/>
                  <a:gd name="T47" fmla="*/ 2147483647 h 623"/>
                  <a:gd name="T48" fmla="*/ 2147483647 w 276"/>
                  <a:gd name="T49" fmla="*/ 2147483647 h 623"/>
                  <a:gd name="T50" fmla="*/ 2147483647 w 276"/>
                  <a:gd name="T51" fmla="*/ 2147483647 h 623"/>
                  <a:gd name="T52" fmla="*/ 2147483647 w 276"/>
                  <a:gd name="T53" fmla="*/ 2147483647 h 623"/>
                  <a:gd name="T54" fmla="*/ 2147483647 w 276"/>
                  <a:gd name="T55" fmla="*/ 2147483647 h 623"/>
                  <a:gd name="T56" fmla="*/ 2147483647 w 276"/>
                  <a:gd name="T57" fmla="*/ 2147483647 h 623"/>
                  <a:gd name="T58" fmla="*/ 2147483647 w 276"/>
                  <a:gd name="T59" fmla="*/ 2147483647 h 623"/>
                  <a:gd name="T60" fmla="*/ 2147483647 w 276"/>
                  <a:gd name="T61" fmla="*/ 2147483647 h 623"/>
                  <a:gd name="T62" fmla="*/ 2147483647 w 276"/>
                  <a:gd name="T63" fmla="*/ 2147483647 h 623"/>
                  <a:gd name="T64" fmla="*/ 2147483647 w 276"/>
                  <a:gd name="T65" fmla="*/ 2147483647 h 623"/>
                  <a:gd name="T66" fmla="*/ 2147483647 w 276"/>
                  <a:gd name="T67" fmla="*/ 2147483647 h 623"/>
                  <a:gd name="T68" fmla="*/ 2147483647 w 276"/>
                  <a:gd name="T69" fmla="*/ 2147483647 h 623"/>
                  <a:gd name="T70" fmla="*/ 2147483647 w 276"/>
                  <a:gd name="T71" fmla="*/ 2147483647 h 623"/>
                  <a:gd name="T72" fmla="*/ 2147483647 w 276"/>
                  <a:gd name="T73" fmla="*/ 2147483647 h 623"/>
                  <a:gd name="T74" fmla="*/ 2147483647 w 276"/>
                  <a:gd name="T75" fmla="*/ 2147483647 h 623"/>
                  <a:gd name="T76" fmla="*/ 2147483647 w 276"/>
                  <a:gd name="T77" fmla="*/ 2147483647 h 623"/>
                  <a:gd name="T78" fmla="*/ 2147483647 w 276"/>
                  <a:gd name="T79" fmla="*/ 2147483647 h 623"/>
                  <a:gd name="T80" fmla="*/ 2147483647 w 276"/>
                  <a:gd name="T81" fmla="*/ 2147483647 h 623"/>
                  <a:gd name="T82" fmla="*/ 2147483647 w 276"/>
                  <a:gd name="T83" fmla="*/ 2147483647 h 623"/>
                  <a:gd name="T84" fmla="*/ 2147483647 w 276"/>
                  <a:gd name="T85" fmla="*/ 2147483647 h 623"/>
                  <a:gd name="T86" fmla="*/ 2147483647 w 276"/>
                  <a:gd name="T87" fmla="*/ 2147483647 h 623"/>
                  <a:gd name="T88" fmla="*/ 2147483647 w 276"/>
                  <a:gd name="T89" fmla="*/ 2147483647 h 623"/>
                  <a:gd name="T90" fmla="*/ 2147483647 w 276"/>
                  <a:gd name="T91" fmla="*/ 2147483647 h 623"/>
                  <a:gd name="T92" fmla="*/ 2147483647 w 276"/>
                  <a:gd name="T93" fmla="*/ 2147483647 h 623"/>
                  <a:gd name="T94" fmla="*/ 2147483647 w 276"/>
                  <a:gd name="T95" fmla="*/ 2147483647 h 623"/>
                  <a:gd name="T96" fmla="*/ 2147483647 w 276"/>
                  <a:gd name="T97" fmla="*/ 2147483647 h 623"/>
                  <a:gd name="T98" fmla="*/ 2147483647 w 276"/>
                  <a:gd name="T99" fmla="*/ 2147483647 h 623"/>
                  <a:gd name="T100" fmla="*/ 2147483647 w 276"/>
                  <a:gd name="T101" fmla="*/ 2147483647 h 623"/>
                  <a:gd name="T102" fmla="*/ 2147483647 w 276"/>
                  <a:gd name="T103" fmla="*/ 2147483647 h 623"/>
                  <a:gd name="T104" fmla="*/ 2147483647 w 276"/>
                  <a:gd name="T105" fmla="*/ 2147483647 h 623"/>
                  <a:gd name="T106" fmla="*/ 2147483647 w 276"/>
                  <a:gd name="T107" fmla="*/ 2147483647 h 623"/>
                  <a:gd name="T108" fmla="*/ 2147483647 w 276"/>
                  <a:gd name="T109" fmla="*/ 2147483647 h 623"/>
                  <a:gd name="T110" fmla="*/ 2147483647 w 276"/>
                  <a:gd name="T111" fmla="*/ 2147483647 h 623"/>
                  <a:gd name="T112" fmla="*/ 2147483647 w 276"/>
                  <a:gd name="T113" fmla="*/ 2147483647 h 623"/>
                  <a:gd name="T114" fmla="*/ 2147483647 w 276"/>
                  <a:gd name="T115" fmla="*/ 2147483647 h 623"/>
                  <a:gd name="T116" fmla="*/ 2147483647 w 276"/>
                  <a:gd name="T117" fmla="*/ 2147483647 h 623"/>
                  <a:gd name="T118" fmla="*/ 2147483647 w 276"/>
                  <a:gd name="T119" fmla="*/ 2147483647 h 623"/>
                  <a:gd name="T120" fmla="*/ 2147483647 w 276"/>
                  <a:gd name="T121" fmla="*/ 2147483647 h 623"/>
                  <a:gd name="T122" fmla="*/ 2147483647 w 276"/>
                  <a:gd name="T123" fmla="*/ 2147483647 h 623"/>
                  <a:gd name="T124" fmla="*/ 2147483647 w 276"/>
                  <a:gd name="T125" fmla="*/ 2147483647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3" name="Freeform 23"/>
              <p:cNvSpPr>
                <a:spLocks noEditPoints="1"/>
              </p:cNvSpPr>
              <p:nvPr/>
            </p:nvSpPr>
            <p:spPr bwMode="gray">
              <a:xfrm flipH="1">
                <a:off x="3528977" y="4791491"/>
                <a:ext cx="148034" cy="408285"/>
              </a:xfrm>
              <a:custGeom>
                <a:avLst/>
                <a:gdLst>
                  <a:gd name="T0" fmla="*/ 2147483647 w 69"/>
                  <a:gd name="T1" fmla="*/ 2147483647 h 195"/>
                  <a:gd name="T2" fmla="*/ 2147483647 w 69"/>
                  <a:gd name="T3" fmla="*/ 0 h 195"/>
                  <a:gd name="T4" fmla="*/ 2147483647 w 69"/>
                  <a:gd name="T5" fmla="*/ 2147483647 h 195"/>
                  <a:gd name="T6" fmla="*/ 2147483647 w 69"/>
                  <a:gd name="T7" fmla="*/ 2147483647 h 195"/>
                  <a:gd name="T8" fmla="*/ 2147483647 w 69"/>
                  <a:gd name="T9" fmla="*/ 2147483647 h 195"/>
                  <a:gd name="T10" fmla="*/ 2147483647 w 69"/>
                  <a:gd name="T11" fmla="*/ 2147483647 h 195"/>
                  <a:gd name="T12" fmla="*/ 2147483647 w 69"/>
                  <a:gd name="T13" fmla="*/ 2147483647 h 195"/>
                  <a:gd name="T14" fmla="*/ 2147483647 w 69"/>
                  <a:gd name="T15" fmla="*/ 2147483647 h 195"/>
                  <a:gd name="T16" fmla="*/ 2147483647 w 69"/>
                  <a:gd name="T17" fmla="*/ 2147483647 h 195"/>
                  <a:gd name="T18" fmla="*/ 2147483647 w 69"/>
                  <a:gd name="T19" fmla="*/ 2147483647 h 195"/>
                  <a:gd name="T20" fmla="*/ 2147483647 w 69"/>
                  <a:gd name="T21" fmla="*/ 2147483647 h 195"/>
                  <a:gd name="T22" fmla="*/ 2147483647 w 69"/>
                  <a:gd name="T23" fmla="*/ 2147483647 h 195"/>
                  <a:gd name="T24" fmla="*/ 2147483647 w 69"/>
                  <a:gd name="T25" fmla="*/ 2147483647 h 195"/>
                  <a:gd name="T26" fmla="*/ 2147483647 w 69"/>
                  <a:gd name="T27" fmla="*/ 2147483647 h 195"/>
                  <a:gd name="T28" fmla="*/ 2147483647 w 69"/>
                  <a:gd name="T29" fmla="*/ 2147483647 h 195"/>
                  <a:gd name="T30" fmla="*/ 2147483647 w 69"/>
                  <a:gd name="T31" fmla="*/ 2147483647 h 195"/>
                  <a:gd name="T32" fmla="*/ 2147483647 w 69"/>
                  <a:gd name="T33" fmla="*/ 2147483647 h 195"/>
                  <a:gd name="T34" fmla="*/ 2147483647 w 69"/>
                  <a:gd name="T35" fmla="*/ 2147483647 h 195"/>
                  <a:gd name="T36" fmla="*/ 2147483647 w 69"/>
                  <a:gd name="T37" fmla="*/ 2147483647 h 195"/>
                  <a:gd name="T38" fmla="*/ 2147483647 w 69"/>
                  <a:gd name="T39" fmla="*/ 2147483647 h 195"/>
                  <a:gd name="T40" fmla="*/ 2147483647 w 69"/>
                  <a:gd name="T41" fmla="*/ 2147483647 h 195"/>
                  <a:gd name="T42" fmla="*/ 2147483647 w 69"/>
                  <a:gd name="T43" fmla="*/ 2147483647 h 195"/>
                  <a:gd name="T44" fmla="*/ 2147483647 w 69"/>
                  <a:gd name="T45" fmla="*/ 2147483647 h 195"/>
                  <a:gd name="T46" fmla="*/ 2147483647 w 69"/>
                  <a:gd name="T47" fmla="*/ 2147483647 h 195"/>
                  <a:gd name="T48" fmla="*/ 0 w 69"/>
                  <a:gd name="T49" fmla="*/ 2147483647 h 195"/>
                  <a:gd name="T50" fmla="*/ 2147483647 w 69"/>
                  <a:gd name="T51" fmla="*/ 2147483647 h 195"/>
                  <a:gd name="T52" fmla="*/ 2147483647 w 69"/>
                  <a:gd name="T53" fmla="*/ 2147483647 h 195"/>
                  <a:gd name="T54" fmla="*/ 2147483647 w 69"/>
                  <a:gd name="T55" fmla="*/ 2147483647 h 195"/>
                  <a:gd name="T56" fmla="*/ 2147483647 w 69"/>
                  <a:gd name="T57" fmla="*/ 2147483647 h 195"/>
                  <a:gd name="T58" fmla="*/ 2147483647 w 69"/>
                  <a:gd name="T59" fmla="*/ 2147483647 h 195"/>
                  <a:gd name="T60" fmla="*/ 2147483647 w 69"/>
                  <a:gd name="T61" fmla="*/ 2147483647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4" name="Freeform 31"/>
              <p:cNvSpPr>
                <a:spLocks noEditPoints="1"/>
              </p:cNvSpPr>
              <p:nvPr/>
            </p:nvSpPr>
            <p:spPr bwMode="gray">
              <a:xfrm>
                <a:off x="2728120" y="4557713"/>
                <a:ext cx="452437" cy="1350962"/>
              </a:xfrm>
              <a:custGeom>
                <a:avLst/>
                <a:gdLst>
                  <a:gd name="T0" fmla="*/ 2147483647 w 571"/>
                  <a:gd name="T1" fmla="*/ 2147483647 h 1750"/>
                  <a:gd name="T2" fmla="*/ 2147483647 w 571"/>
                  <a:gd name="T3" fmla="*/ 2147483647 h 1750"/>
                  <a:gd name="T4" fmla="*/ 2147483647 w 571"/>
                  <a:gd name="T5" fmla="*/ 2147483647 h 1750"/>
                  <a:gd name="T6" fmla="*/ 2147483647 w 571"/>
                  <a:gd name="T7" fmla="*/ 2147483647 h 1750"/>
                  <a:gd name="T8" fmla="*/ 2147483647 w 571"/>
                  <a:gd name="T9" fmla="*/ 2147483647 h 1750"/>
                  <a:gd name="T10" fmla="*/ 2147483647 w 571"/>
                  <a:gd name="T11" fmla="*/ 2147483647 h 1750"/>
                  <a:gd name="T12" fmla="*/ 2147483647 w 571"/>
                  <a:gd name="T13" fmla="*/ 2147483647 h 1750"/>
                  <a:gd name="T14" fmla="*/ 2147483647 w 571"/>
                  <a:gd name="T15" fmla="*/ 2147483647 h 1750"/>
                  <a:gd name="T16" fmla="*/ 2147483647 w 571"/>
                  <a:gd name="T17" fmla="*/ 2147483647 h 1750"/>
                  <a:gd name="T18" fmla="*/ 2147483647 w 571"/>
                  <a:gd name="T19" fmla="*/ 2147483647 h 1750"/>
                  <a:gd name="T20" fmla="*/ 2147483647 w 571"/>
                  <a:gd name="T21" fmla="*/ 2147483647 h 1750"/>
                  <a:gd name="T22" fmla="*/ 2147483647 w 571"/>
                  <a:gd name="T23" fmla="*/ 2147483647 h 1750"/>
                  <a:gd name="T24" fmla="*/ 2147483647 w 571"/>
                  <a:gd name="T25" fmla="*/ 2147483647 h 1750"/>
                  <a:gd name="T26" fmla="*/ 2147483647 w 571"/>
                  <a:gd name="T27" fmla="*/ 2147483647 h 1750"/>
                  <a:gd name="T28" fmla="*/ 2147483647 w 571"/>
                  <a:gd name="T29" fmla="*/ 2147483647 h 1750"/>
                  <a:gd name="T30" fmla="*/ 2147483647 w 571"/>
                  <a:gd name="T31" fmla="*/ 2147483647 h 1750"/>
                  <a:gd name="T32" fmla="*/ 2147483647 w 571"/>
                  <a:gd name="T33" fmla="*/ 2147483647 h 1750"/>
                  <a:gd name="T34" fmla="*/ 2147483647 w 571"/>
                  <a:gd name="T35" fmla="*/ 2147483647 h 1750"/>
                  <a:gd name="T36" fmla="*/ 2147483647 w 571"/>
                  <a:gd name="T37" fmla="*/ 2147483647 h 1750"/>
                  <a:gd name="T38" fmla="*/ 2147483647 w 571"/>
                  <a:gd name="T39" fmla="*/ 2147483647 h 1750"/>
                  <a:gd name="T40" fmla="*/ 2147483647 w 571"/>
                  <a:gd name="T41" fmla="*/ 2147483647 h 1750"/>
                  <a:gd name="T42" fmla="*/ 2147483647 w 571"/>
                  <a:gd name="T43" fmla="*/ 2147483647 h 1750"/>
                  <a:gd name="T44" fmla="*/ 2147483647 w 571"/>
                  <a:gd name="T45" fmla="*/ 2147483647 h 1750"/>
                  <a:gd name="T46" fmla="*/ 2147483647 w 571"/>
                  <a:gd name="T47" fmla="*/ 2147483647 h 1750"/>
                  <a:gd name="T48" fmla="*/ 2147483647 w 571"/>
                  <a:gd name="T49" fmla="*/ 2147483647 h 1750"/>
                  <a:gd name="T50" fmla="*/ 2147483647 w 571"/>
                  <a:gd name="T51" fmla="*/ 2147483647 h 1750"/>
                  <a:gd name="T52" fmla="*/ 2147483647 w 571"/>
                  <a:gd name="T53" fmla="*/ 2147483647 h 1750"/>
                  <a:gd name="T54" fmla="*/ 2147483647 w 571"/>
                  <a:gd name="T55" fmla="*/ 2147483647 h 1750"/>
                  <a:gd name="T56" fmla="*/ 2147483647 w 571"/>
                  <a:gd name="T57" fmla="*/ 2147483647 h 1750"/>
                  <a:gd name="T58" fmla="*/ 2147483647 w 571"/>
                  <a:gd name="T59" fmla="*/ 2147483647 h 1750"/>
                  <a:gd name="T60" fmla="*/ 2147483647 w 571"/>
                  <a:gd name="T61" fmla="*/ 2147483647 h 1750"/>
                  <a:gd name="T62" fmla="*/ 2147483647 w 571"/>
                  <a:gd name="T63" fmla="*/ 2147483647 h 1750"/>
                  <a:gd name="T64" fmla="*/ 2147483647 w 571"/>
                  <a:gd name="T65" fmla="*/ 2147483647 h 1750"/>
                  <a:gd name="T66" fmla="*/ 2147483647 w 571"/>
                  <a:gd name="T67" fmla="*/ 2147483647 h 1750"/>
                  <a:gd name="T68" fmla="*/ 2147483647 w 571"/>
                  <a:gd name="T69" fmla="*/ 2147483647 h 1750"/>
                  <a:gd name="T70" fmla="*/ 2147483647 w 571"/>
                  <a:gd name="T71" fmla="*/ 2147483647 h 1750"/>
                  <a:gd name="T72" fmla="*/ 2147483647 w 571"/>
                  <a:gd name="T73" fmla="*/ 2147483647 h 1750"/>
                  <a:gd name="T74" fmla="*/ 2147483647 w 571"/>
                  <a:gd name="T75" fmla="*/ 2147483647 h 1750"/>
                  <a:gd name="T76" fmla="*/ 2147483647 w 571"/>
                  <a:gd name="T77" fmla="*/ 2147483647 h 1750"/>
                  <a:gd name="T78" fmla="*/ 2147483647 w 571"/>
                  <a:gd name="T79" fmla="*/ 2147483647 h 1750"/>
                  <a:gd name="T80" fmla="*/ 2147483647 w 571"/>
                  <a:gd name="T81" fmla="*/ 2147483647 h 1750"/>
                  <a:gd name="T82" fmla="*/ 2147483647 w 571"/>
                  <a:gd name="T83" fmla="*/ 2147483647 h 1750"/>
                  <a:gd name="T84" fmla="*/ 2147483647 w 571"/>
                  <a:gd name="T85" fmla="*/ 2147483647 h 1750"/>
                  <a:gd name="T86" fmla="*/ 2147483647 w 571"/>
                  <a:gd name="T87" fmla="*/ 2147483647 h 1750"/>
                  <a:gd name="T88" fmla="*/ 2147483647 w 571"/>
                  <a:gd name="T89" fmla="*/ 2147483647 h 1750"/>
                  <a:gd name="T90" fmla="*/ 2147483647 w 571"/>
                  <a:gd name="T91" fmla="*/ 2147483647 h 1750"/>
                  <a:gd name="T92" fmla="*/ 2147483647 w 571"/>
                  <a:gd name="T93" fmla="*/ 2147483647 h 1750"/>
                  <a:gd name="T94" fmla="*/ 2147483647 w 571"/>
                  <a:gd name="T95" fmla="*/ 2147483647 h 1750"/>
                  <a:gd name="T96" fmla="*/ 2147483647 w 571"/>
                  <a:gd name="T97" fmla="*/ 2147483647 h 17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1"/>
                  <a:gd name="T148" fmla="*/ 0 h 1750"/>
                  <a:gd name="T149" fmla="*/ 571 w 571"/>
                  <a:gd name="T150" fmla="*/ 1750 h 17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1" h="1750">
                    <a:moveTo>
                      <a:pt x="3" y="615"/>
                    </a:moveTo>
                    <a:cubicBezTo>
                      <a:pt x="7" y="620"/>
                      <a:pt x="11" y="624"/>
                      <a:pt x="11" y="624"/>
                    </a:cubicBezTo>
                    <a:cubicBezTo>
                      <a:pt x="11" y="624"/>
                      <a:pt x="19" y="646"/>
                      <a:pt x="29" y="655"/>
                    </a:cubicBezTo>
                    <a:cubicBezTo>
                      <a:pt x="39" y="664"/>
                      <a:pt x="50" y="665"/>
                      <a:pt x="58" y="672"/>
                    </a:cubicBezTo>
                    <a:cubicBezTo>
                      <a:pt x="66" y="680"/>
                      <a:pt x="92" y="691"/>
                      <a:pt x="96" y="692"/>
                    </a:cubicBezTo>
                    <a:cubicBezTo>
                      <a:pt x="100" y="694"/>
                      <a:pt x="108" y="695"/>
                      <a:pt x="111" y="697"/>
                    </a:cubicBezTo>
                    <a:cubicBezTo>
                      <a:pt x="115" y="699"/>
                      <a:pt x="119" y="704"/>
                      <a:pt x="119" y="704"/>
                    </a:cubicBezTo>
                    <a:cubicBezTo>
                      <a:pt x="119" y="704"/>
                      <a:pt x="116" y="724"/>
                      <a:pt x="116" y="738"/>
                    </a:cubicBezTo>
                    <a:cubicBezTo>
                      <a:pt x="117" y="752"/>
                      <a:pt x="119" y="779"/>
                      <a:pt x="119" y="779"/>
                    </a:cubicBezTo>
                    <a:cubicBezTo>
                      <a:pt x="119" y="779"/>
                      <a:pt x="111" y="801"/>
                      <a:pt x="112" y="807"/>
                    </a:cubicBezTo>
                    <a:cubicBezTo>
                      <a:pt x="114" y="813"/>
                      <a:pt x="118" y="814"/>
                      <a:pt x="118" y="814"/>
                    </a:cubicBezTo>
                    <a:cubicBezTo>
                      <a:pt x="118" y="814"/>
                      <a:pt x="121" y="848"/>
                      <a:pt x="123" y="859"/>
                    </a:cubicBezTo>
                    <a:cubicBezTo>
                      <a:pt x="126" y="870"/>
                      <a:pt x="128" y="887"/>
                      <a:pt x="127" y="897"/>
                    </a:cubicBezTo>
                    <a:cubicBezTo>
                      <a:pt x="126" y="907"/>
                      <a:pt x="132" y="929"/>
                      <a:pt x="131" y="937"/>
                    </a:cubicBezTo>
                    <a:cubicBezTo>
                      <a:pt x="130" y="944"/>
                      <a:pt x="130" y="975"/>
                      <a:pt x="131" y="982"/>
                    </a:cubicBezTo>
                    <a:cubicBezTo>
                      <a:pt x="132" y="1007"/>
                      <a:pt x="152" y="1015"/>
                      <a:pt x="152" y="1015"/>
                    </a:cubicBezTo>
                    <a:cubicBezTo>
                      <a:pt x="152" y="1015"/>
                      <a:pt x="155" y="1069"/>
                      <a:pt x="157" y="1104"/>
                    </a:cubicBezTo>
                    <a:cubicBezTo>
                      <a:pt x="159" y="1138"/>
                      <a:pt x="163" y="1215"/>
                      <a:pt x="162" y="1232"/>
                    </a:cubicBezTo>
                    <a:cubicBezTo>
                      <a:pt x="161" y="1250"/>
                      <a:pt x="157" y="1303"/>
                      <a:pt x="159" y="1338"/>
                    </a:cubicBezTo>
                    <a:cubicBezTo>
                      <a:pt x="161" y="1373"/>
                      <a:pt x="166" y="1452"/>
                      <a:pt x="166" y="1452"/>
                    </a:cubicBezTo>
                    <a:cubicBezTo>
                      <a:pt x="160" y="1456"/>
                      <a:pt x="160" y="1456"/>
                      <a:pt x="160" y="1456"/>
                    </a:cubicBezTo>
                    <a:cubicBezTo>
                      <a:pt x="159" y="1460"/>
                      <a:pt x="159" y="1460"/>
                      <a:pt x="159" y="1460"/>
                    </a:cubicBezTo>
                    <a:cubicBezTo>
                      <a:pt x="159" y="1460"/>
                      <a:pt x="154" y="1458"/>
                      <a:pt x="146" y="1458"/>
                    </a:cubicBezTo>
                    <a:cubicBezTo>
                      <a:pt x="138" y="1459"/>
                      <a:pt x="132" y="1461"/>
                      <a:pt x="132" y="1461"/>
                    </a:cubicBezTo>
                    <a:cubicBezTo>
                      <a:pt x="132" y="1461"/>
                      <a:pt x="126" y="1458"/>
                      <a:pt x="120" y="1460"/>
                    </a:cubicBezTo>
                    <a:cubicBezTo>
                      <a:pt x="114" y="1462"/>
                      <a:pt x="104" y="1464"/>
                      <a:pt x="104" y="1464"/>
                    </a:cubicBezTo>
                    <a:cubicBezTo>
                      <a:pt x="104" y="1464"/>
                      <a:pt x="96" y="1469"/>
                      <a:pt x="96" y="1489"/>
                    </a:cubicBezTo>
                    <a:cubicBezTo>
                      <a:pt x="96" y="1508"/>
                      <a:pt x="103" y="1525"/>
                      <a:pt x="106" y="1536"/>
                    </a:cubicBezTo>
                    <a:cubicBezTo>
                      <a:pt x="110" y="1547"/>
                      <a:pt x="115" y="1556"/>
                      <a:pt x="115" y="1556"/>
                    </a:cubicBezTo>
                    <a:cubicBezTo>
                      <a:pt x="133" y="1553"/>
                      <a:pt x="133" y="1553"/>
                      <a:pt x="133" y="1553"/>
                    </a:cubicBezTo>
                    <a:cubicBezTo>
                      <a:pt x="133" y="1553"/>
                      <a:pt x="139" y="1569"/>
                      <a:pt x="136" y="1583"/>
                    </a:cubicBezTo>
                    <a:cubicBezTo>
                      <a:pt x="134" y="1597"/>
                      <a:pt x="131" y="1626"/>
                      <a:pt x="136" y="1649"/>
                    </a:cubicBezTo>
                    <a:cubicBezTo>
                      <a:pt x="140" y="1671"/>
                      <a:pt x="153" y="1703"/>
                      <a:pt x="165" y="1717"/>
                    </a:cubicBezTo>
                    <a:cubicBezTo>
                      <a:pt x="178" y="1732"/>
                      <a:pt x="185" y="1750"/>
                      <a:pt x="190" y="1749"/>
                    </a:cubicBezTo>
                    <a:cubicBezTo>
                      <a:pt x="194" y="1749"/>
                      <a:pt x="201" y="1744"/>
                      <a:pt x="201" y="1742"/>
                    </a:cubicBezTo>
                    <a:cubicBezTo>
                      <a:pt x="200" y="1740"/>
                      <a:pt x="202" y="1735"/>
                      <a:pt x="202" y="1735"/>
                    </a:cubicBezTo>
                    <a:cubicBezTo>
                      <a:pt x="202" y="1735"/>
                      <a:pt x="216" y="1716"/>
                      <a:pt x="213" y="1702"/>
                    </a:cubicBezTo>
                    <a:cubicBezTo>
                      <a:pt x="209" y="1688"/>
                      <a:pt x="201" y="1666"/>
                      <a:pt x="201" y="1661"/>
                    </a:cubicBezTo>
                    <a:cubicBezTo>
                      <a:pt x="202" y="1656"/>
                      <a:pt x="201" y="1650"/>
                      <a:pt x="201" y="1650"/>
                    </a:cubicBezTo>
                    <a:cubicBezTo>
                      <a:pt x="199" y="1641"/>
                      <a:pt x="199" y="1641"/>
                      <a:pt x="199" y="1641"/>
                    </a:cubicBezTo>
                    <a:cubicBezTo>
                      <a:pt x="199" y="1641"/>
                      <a:pt x="203" y="1632"/>
                      <a:pt x="208" y="1626"/>
                    </a:cubicBezTo>
                    <a:cubicBezTo>
                      <a:pt x="212" y="1620"/>
                      <a:pt x="216" y="1617"/>
                      <a:pt x="216" y="1617"/>
                    </a:cubicBezTo>
                    <a:cubicBezTo>
                      <a:pt x="217" y="1617"/>
                      <a:pt x="217" y="1617"/>
                      <a:pt x="217" y="1617"/>
                    </a:cubicBezTo>
                    <a:cubicBezTo>
                      <a:pt x="217" y="1617"/>
                      <a:pt x="219" y="1624"/>
                      <a:pt x="216" y="1635"/>
                    </a:cubicBezTo>
                    <a:cubicBezTo>
                      <a:pt x="213" y="1646"/>
                      <a:pt x="210" y="1651"/>
                      <a:pt x="210" y="1651"/>
                    </a:cubicBezTo>
                    <a:cubicBezTo>
                      <a:pt x="213" y="1655"/>
                      <a:pt x="213" y="1655"/>
                      <a:pt x="213" y="1655"/>
                    </a:cubicBezTo>
                    <a:cubicBezTo>
                      <a:pt x="213" y="1655"/>
                      <a:pt x="220" y="1641"/>
                      <a:pt x="221" y="1632"/>
                    </a:cubicBezTo>
                    <a:cubicBezTo>
                      <a:pt x="221" y="1623"/>
                      <a:pt x="219" y="1616"/>
                      <a:pt x="220" y="1614"/>
                    </a:cubicBezTo>
                    <a:cubicBezTo>
                      <a:pt x="221" y="1612"/>
                      <a:pt x="221" y="1606"/>
                      <a:pt x="221" y="1606"/>
                    </a:cubicBezTo>
                    <a:cubicBezTo>
                      <a:pt x="224" y="1603"/>
                      <a:pt x="224" y="1603"/>
                      <a:pt x="224" y="1603"/>
                    </a:cubicBezTo>
                    <a:cubicBezTo>
                      <a:pt x="224" y="1603"/>
                      <a:pt x="226" y="1605"/>
                      <a:pt x="231" y="1608"/>
                    </a:cubicBezTo>
                    <a:cubicBezTo>
                      <a:pt x="237" y="1611"/>
                      <a:pt x="251" y="1593"/>
                      <a:pt x="254" y="1598"/>
                    </a:cubicBezTo>
                    <a:cubicBezTo>
                      <a:pt x="256" y="1602"/>
                      <a:pt x="252" y="1608"/>
                      <a:pt x="257" y="1613"/>
                    </a:cubicBezTo>
                    <a:cubicBezTo>
                      <a:pt x="262" y="1619"/>
                      <a:pt x="266" y="1628"/>
                      <a:pt x="266" y="1628"/>
                    </a:cubicBezTo>
                    <a:cubicBezTo>
                      <a:pt x="271" y="1628"/>
                      <a:pt x="271" y="1628"/>
                      <a:pt x="271" y="1628"/>
                    </a:cubicBezTo>
                    <a:cubicBezTo>
                      <a:pt x="271" y="1628"/>
                      <a:pt x="269" y="1644"/>
                      <a:pt x="269" y="1650"/>
                    </a:cubicBezTo>
                    <a:cubicBezTo>
                      <a:pt x="269" y="1657"/>
                      <a:pt x="270" y="1664"/>
                      <a:pt x="270" y="1664"/>
                    </a:cubicBezTo>
                    <a:cubicBezTo>
                      <a:pt x="270" y="1664"/>
                      <a:pt x="264" y="1673"/>
                      <a:pt x="264" y="1681"/>
                    </a:cubicBezTo>
                    <a:cubicBezTo>
                      <a:pt x="263" y="1688"/>
                      <a:pt x="276" y="1704"/>
                      <a:pt x="288" y="1711"/>
                    </a:cubicBezTo>
                    <a:cubicBezTo>
                      <a:pt x="300" y="1718"/>
                      <a:pt x="321" y="1730"/>
                      <a:pt x="328" y="1731"/>
                    </a:cubicBezTo>
                    <a:cubicBezTo>
                      <a:pt x="335" y="1731"/>
                      <a:pt x="373" y="1730"/>
                      <a:pt x="377" y="1727"/>
                    </a:cubicBezTo>
                    <a:cubicBezTo>
                      <a:pt x="381" y="1724"/>
                      <a:pt x="383" y="1706"/>
                      <a:pt x="383" y="1701"/>
                    </a:cubicBezTo>
                    <a:cubicBezTo>
                      <a:pt x="383" y="1696"/>
                      <a:pt x="378" y="1690"/>
                      <a:pt x="378" y="1690"/>
                    </a:cubicBezTo>
                    <a:cubicBezTo>
                      <a:pt x="378" y="1690"/>
                      <a:pt x="378" y="1667"/>
                      <a:pt x="373" y="1659"/>
                    </a:cubicBezTo>
                    <a:cubicBezTo>
                      <a:pt x="368" y="1651"/>
                      <a:pt x="363" y="1640"/>
                      <a:pt x="363" y="1640"/>
                    </a:cubicBezTo>
                    <a:cubicBezTo>
                      <a:pt x="363" y="1640"/>
                      <a:pt x="363" y="1631"/>
                      <a:pt x="362" y="1627"/>
                    </a:cubicBezTo>
                    <a:cubicBezTo>
                      <a:pt x="360" y="1622"/>
                      <a:pt x="358" y="1613"/>
                      <a:pt x="358" y="1613"/>
                    </a:cubicBezTo>
                    <a:cubicBezTo>
                      <a:pt x="358" y="1613"/>
                      <a:pt x="369" y="1599"/>
                      <a:pt x="370" y="1589"/>
                    </a:cubicBezTo>
                    <a:cubicBezTo>
                      <a:pt x="370" y="1579"/>
                      <a:pt x="370" y="1570"/>
                      <a:pt x="370" y="1570"/>
                    </a:cubicBezTo>
                    <a:cubicBezTo>
                      <a:pt x="370" y="1570"/>
                      <a:pt x="378" y="1549"/>
                      <a:pt x="369" y="1541"/>
                    </a:cubicBezTo>
                    <a:cubicBezTo>
                      <a:pt x="361" y="1533"/>
                      <a:pt x="349" y="1520"/>
                      <a:pt x="349" y="1520"/>
                    </a:cubicBezTo>
                    <a:cubicBezTo>
                      <a:pt x="349" y="1520"/>
                      <a:pt x="361" y="1509"/>
                      <a:pt x="360" y="1494"/>
                    </a:cubicBezTo>
                    <a:cubicBezTo>
                      <a:pt x="359" y="1480"/>
                      <a:pt x="358" y="1477"/>
                      <a:pt x="358" y="1477"/>
                    </a:cubicBezTo>
                    <a:cubicBezTo>
                      <a:pt x="358" y="1477"/>
                      <a:pt x="408" y="1422"/>
                      <a:pt x="422" y="1405"/>
                    </a:cubicBezTo>
                    <a:cubicBezTo>
                      <a:pt x="437" y="1388"/>
                      <a:pt x="477" y="1337"/>
                      <a:pt x="477" y="1337"/>
                    </a:cubicBezTo>
                    <a:cubicBezTo>
                      <a:pt x="477" y="1337"/>
                      <a:pt x="512" y="1308"/>
                      <a:pt x="524" y="1285"/>
                    </a:cubicBezTo>
                    <a:cubicBezTo>
                      <a:pt x="536" y="1263"/>
                      <a:pt x="545" y="1247"/>
                      <a:pt x="544" y="1234"/>
                    </a:cubicBezTo>
                    <a:cubicBezTo>
                      <a:pt x="544" y="1222"/>
                      <a:pt x="542" y="1209"/>
                      <a:pt x="542" y="1209"/>
                    </a:cubicBezTo>
                    <a:cubicBezTo>
                      <a:pt x="542" y="1209"/>
                      <a:pt x="548" y="1177"/>
                      <a:pt x="547" y="1166"/>
                    </a:cubicBezTo>
                    <a:cubicBezTo>
                      <a:pt x="546" y="1154"/>
                      <a:pt x="543" y="1122"/>
                      <a:pt x="542" y="1109"/>
                    </a:cubicBezTo>
                    <a:cubicBezTo>
                      <a:pt x="541" y="1095"/>
                      <a:pt x="541" y="1043"/>
                      <a:pt x="541" y="1033"/>
                    </a:cubicBezTo>
                    <a:cubicBezTo>
                      <a:pt x="541" y="1023"/>
                      <a:pt x="535" y="1010"/>
                      <a:pt x="537" y="1004"/>
                    </a:cubicBezTo>
                    <a:cubicBezTo>
                      <a:pt x="539" y="999"/>
                      <a:pt x="539" y="987"/>
                      <a:pt x="537" y="983"/>
                    </a:cubicBezTo>
                    <a:cubicBezTo>
                      <a:pt x="535" y="979"/>
                      <a:pt x="530" y="975"/>
                      <a:pt x="530" y="975"/>
                    </a:cubicBezTo>
                    <a:cubicBezTo>
                      <a:pt x="529" y="962"/>
                      <a:pt x="529" y="962"/>
                      <a:pt x="529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6" y="903"/>
                      <a:pt x="536" y="903"/>
                      <a:pt x="536" y="903"/>
                    </a:cubicBezTo>
                    <a:cubicBezTo>
                      <a:pt x="536" y="903"/>
                      <a:pt x="571" y="899"/>
                      <a:pt x="569" y="882"/>
                    </a:cubicBezTo>
                    <a:cubicBezTo>
                      <a:pt x="566" y="866"/>
                      <a:pt x="560" y="824"/>
                      <a:pt x="559" y="817"/>
                    </a:cubicBezTo>
                    <a:cubicBezTo>
                      <a:pt x="558" y="810"/>
                      <a:pt x="542" y="776"/>
                      <a:pt x="539" y="769"/>
                    </a:cubicBezTo>
                    <a:cubicBezTo>
                      <a:pt x="537" y="762"/>
                      <a:pt x="533" y="750"/>
                      <a:pt x="533" y="750"/>
                    </a:cubicBezTo>
                    <a:cubicBezTo>
                      <a:pt x="533" y="750"/>
                      <a:pt x="545" y="741"/>
                      <a:pt x="544" y="728"/>
                    </a:cubicBezTo>
                    <a:cubicBezTo>
                      <a:pt x="544" y="715"/>
                      <a:pt x="539" y="707"/>
                      <a:pt x="539" y="699"/>
                    </a:cubicBezTo>
                    <a:cubicBezTo>
                      <a:pt x="539" y="691"/>
                      <a:pt x="537" y="679"/>
                      <a:pt x="544" y="671"/>
                    </a:cubicBezTo>
                    <a:cubicBezTo>
                      <a:pt x="550" y="663"/>
                      <a:pt x="554" y="641"/>
                      <a:pt x="554" y="632"/>
                    </a:cubicBezTo>
                    <a:cubicBezTo>
                      <a:pt x="553" y="623"/>
                      <a:pt x="548" y="619"/>
                      <a:pt x="551" y="613"/>
                    </a:cubicBezTo>
                    <a:cubicBezTo>
                      <a:pt x="553" y="607"/>
                      <a:pt x="552" y="597"/>
                      <a:pt x="547" y="593"/>
                    </a:cubicBezTo>
                    <a:cubicBezTo>
                      <a:pt x="543" y="588"/>
                      <a:pt x="537" y="583"/>
                      <a:pt x="537" y="580"/>
                    </a:cubicBezTo>
                    <a:cubicBezTo>
                      <a:pt x="537" y="577"/>
                      <a:pt x="543" y="566"/>
                      <a:pt x="538" y="557"/>
                    </a:cubicBezTo>
                    <a:cubicBezTo>
                      <a:pt x="533" y="548"/>
                      <a:pt x="529" y="540"/>
                      <a:pt x="530" y="536"/>
                    </a:cubicBezTo>
                    <a:cubicBezTo>
                      <a:pt x="532" y="531"/>
                      <a:pt x="533" y="503"/>
                      <a:pt x="531" y="475"/>
                    </a:cubicBezTo>
                    <a:cubicBezTo>
                      <a:pt x="529" y="447"/>
                      <a:pt x="523" y="423"/>
                      <a:pt x="523" y="416"/>
                    </a:cubicBezTo>
                    <a:cubicBezTo>
                      <a:pt x="524" y="410"/>
                      <a:pt x="520" y="392"/>
                      <a:pt x="519" y="386"/>
                    </a:cubicBezTo>
                    <a:cubicBezTo>
                      <a:pt x="518" y="380"/>
                      <a:pt x="516" y="330"/>
                      <a:pt x="510" y="318"/>
                    </a:cubicBezTo>
                    <a:cubicBezTo>
                      <a:pt x="504" y="306"/>
                      <a:pt x="497" y="299"/>
                      <a:pt x="486" y="297"/>
                    </a:cubicBezTo>
                    <a:cubicBezTo>
                      <a:pt x="475" y="296"/>
                      <a:pt x="456" y="288"/>
                      <a:pt x="441" y="284"/>
                    </a:cubicBezTo>
                    <a:cubicBezTo>
                      <a:pt x="426" y="279"/>
                      <a:pt x="405" y="267"/>
                      <a:pt x="396" y="265"/>
                    </a:cubicBezTo>
                    <a:cubicBezTo>
                      <a:pt x="386" y="262"/>
                      <a:pt x="373" y="260"/>
                      <a:pt x="373" y="260"/>
                    </a:cubicBezTo>
                    <a:cubicBezTo>
                      <a:pt x="372" y="252"/>
                      <a:pt x="372" y="252"/>
                      <a:pt x="372" y="252"/>
                    </a:cubicBezTo>
                    <a:cubicBezTo>
                      <a:pt x="372" y="252"/>
                      <a:pt x="373" y="244"/>
                      <a:pt x="374" y="240"/>
                    </a:cubicBezTo>
                    <a:cubicBezTo>
                      <a:pt x="375" y="236"/>
                      <a:pt x="377" y="232"/>
                      <a:pt x="377" y="232"/>
                    </a:cubicBezTo>
                    <a:cubicBezTo>
                      <a:pt x="377" y="232"/>
                      <a:pt x="389" y="216"/>
                      <a:pt x="394" y="202"/>
                    </a:cubicBezTo>
                    <a:cubicBezTo>
                      <a:pt x="400" y="189"/>
                      <a:pt x="400" y="181"/>
                      <a:pt x="400" y="181"/>
                    </a:cubicBezTo>
                    <a:cubicBezTo>
                      <a:pt x="400" y="181"/>
                      <a:pt x="410" y="172"/>
                      <a:pt x="411" y="164"/>
                    </a:cubicBezTo>
                    <a:cubicBezTo>
                      <a:pt x="411" y="157"/>
                      <a:pt x="411" y="149"/>
                      <a:pt x="412" y="144"/>
                    </a:cubicBezTo>
                    <a:cubicBezTo>
                      <a:pt x="413" y="139"/>
                      <a:pt x="412" y="134"/>
                      <a:pt x="413" y="132"/>
                    </a:cubicBezTo>
                    <a:cubicBezTo>
                      <a:pt x="413" y="131"/>
                      <a:pt x="412" y="128"/>
                      <a:pt x="412" y="128"/>
                    </a:cubicBezTo>
                    <a:cubicBezTo>
                      <a:pt x="412" y="128"/>
                      <a:pt x="422" y="112"/>
                      <a:pt x="422" y="108"/>
                    </a:cubicBezTo>
                    <a:cubicBezTo>
                      <a:pt x="421" y="105"/>
                      <a:pt x="423" y="100"/>
                      <a:pt x="424" y="97"/>
                    </a:cubicBezTo>
                    <a:cubicBezTo>
                      <a:pt x="426" y="94"/>
                      <a:pt x="424" y="85"/>
                      <a:pt x="424" y="80"/>
                    </a:cubicBezTo>
                    <a:cubicBezTo>
                      <a:pt x="424" y="75"/>
                      <a:pt x="426" y="71"/>
                      <a:pt x="425" y="69"/>
                    </a:cubicBezTo>
                    <a:cubicBezTo>
                      <a:pt x="423" y="67"/>
                      <a:pt x="419" y="61"/>
                      <a:pt x="418" y="58"/>
                    </a:cubicBezTo>
                    <a:cubicBezTo>
                      <a:pt x="417" y="54"/>
                      <a:pt x="418" y="51"/>
                      <a:pt x="417" y="50"/>
                    </a:cubicBezTo>
                    <a:cubicBezTo>
                      <a:pt x="415" y="48"/>
                      <a:pt x="412" y="45"/>
                      <a:pt x="411" y="44"/>
                    </a:cubicBezTo>
                    <a:cubicBezTo>
                      <a:pt x="410" y="42"/>
                      <a:pt x="408" y="36"/>
                      <a:pt x="408" y="35"/>
                    </a:cubicBezTo>
                    <a:cubicBezTo>
                      <a:pt x="407" y="33"/>
                      <a:pt x="401" y="29"/>
                      <a:pt x="401" y="29"/>
                    </a:cubicBezTo>
                    <a:cubicBezTo>
                      <a:pt x="401" y="29"/>
                      <a:pt x="395" y="26"/>
                      <a:pt x="393" y="22"/>
                    </a:cubicBezTo>
                    <a:cubicBezTo>
                      <a:pt x="390" y="18"/>
                      <a:pt x="389" y="17"/>
                      <a:pt x="387" y="17"/>
                    </a:cubicBezTo>
                    <a:cubicBezTo>
                      <a:pt x="385" y="17"/>
                      <a:pt x="380" y="14"/>
                      <a:pt x="378" y="12"/>
                    </a:cubicBezTo>
                    <a:cubicBezTo>
                      <a:pt x="376" y="10"/>
                      <a:pt x="376" y="8"/>
                      <a:pt x="375" y="9"/>
                    </a:cubicBezTo>
                    <a:cubicBezTo>
                      <a:pt x="373" y="9"/>
                      <a:pt x="369" y="6"/>
                      <a:pt x="366" y="6"/>
                    </a:cubicBezTo>
                    <a:cubicBezTo>
                      <a:pt x="364" y="6"/>
                      <a:pt x="361" y="8"/>
                      <a:pt x="358" y="6"/>
                    </a:cubicBezTo>
                    <a:cubicBezTo>
                      <a:pt x="356" y="4"/>
                      <a:pt x="354" y="5"/>
                      <a:pt x="352" y="6"/>
                    </a:cubicBezTo>
                    <a:cubicBezTo>
                      <a:pt x="349" y="6"/>
                      <a:pt x="347" y="2"/>
                      <a:pt x="344" y="2"/>
                    </a:cubicBezTo>
                    <a:cubicBezTo>
                      <a:pt x="342" y="2"/>
                      <a:pt x="334" y="0"/>
                      <a:pt x="328" y="2"/>
                    </a:cubicBezTo>
                    <a:cubicBezTo>
                      <a:pt x="322" y="4"/>
                      <a:pt x="306" y="2"/>
                      <a:pt x="305" y="2"/>
                    </a:cubicBezTo>
                    <a:cubicBezTo>
                      <a:pt x="304" y="2"/>
                      <a:pt x="304" y="5"/>
                      <a:pt x="300" y="4"/>
                    </a:cubicBezTo>
                    <a:cubicBezTo>
                      <a:pt x="296" y="4"/>
                      <a:pt x="294" y="5"/>
                      <a:pt x="293" y="6"/>
                    </a:cubicBezTo>
                    <a:cubicBezTo>
                      <a:pt x="293" y="8"/>
                      <a:pt x="292" y="8"/>
                      <a:pt x="289" y="9"/>
                    </a:cubicBezTo>
                    <a:cubicBezTo>
                      <a:pt x="287" y="10"/>
                      <a:pt x="283" y="11"/>
                      <a:pt x="283" y="12"/>
                    </a:cubicBezTo>
                    <a:cubicBezTo>
                      <a:pt x="282" y="14"/>
                      <a:pt x="279" y="17"/>
                      <a:pt x="278" y="17"/>
                    </a:cubicBezTo>
                    <a:cubicBezTo>
                      <a:pt x="277" y="17"/>
                      <a:pt x="273" y="17"/>
                      <a:pt x="272" y="19"/>
                    </a:cubicBezTo>
                    <a:cubicBezTo>
                      <a:pt x="270" y="21"/>
                      <a:pt x="268" y="23"/>
                      <a:pt x="267" y="24"/>
                    </a:cubicBezTo>
                    <a:cubicBezTo>
                      <a:pt x="266" y="26"/>
                      <a:pt x="261" y="29"/>
                      <a:pt x="259" y="29"/>
                    </a:cubicBezTo>
                    <a:cubicBezTo>
                      <a:pt x="258" y="30"/>
                      <a:pt x="258" y="33"/>
                      <a:pt x="258" y="35"/>
                    </a:cubicBezTo>
                    <a:cubicBezTo>
                      <a:pt x="258" y="37"/>
                      <a:pt x="256" y="40"/>
                      <a:pt x="256" y="40"/>
                    </a:cubicBezTo>
                    <a:cubicBezTo>
                      <a:pt x="256" y="40"/>
                      <a:pt x="252" y="44"/>
                      <a:pt x="251" y="46"/>
                    </a:cubicBezTo>
                    <a:cubicBezTo>
                      <a:pt x="250" y="49"/>
                      <a:pt x="247" y="54"/>
                      <a:pt x="247" y="55"/>
                    </a:cubicBezTo>
                    <a:cubicBezTo>
                      <a:pt x="247" y="56"/>
                      <a:pt x="246" y="58"/>
                      <a:pt x="245" y="60"/>
                    </a:cubicBezTo>
                    <a:cubicBezTo>
                      <a:pt x="243" y="62"/>
                      <a:pt x="242" y="69"/>
                      <a:pt x="242" y="69"/>
                    </a:cubicBezTo>
                    <a:cubicBezTo>
                      <a:pt x="242" y="69"/>
                      <a:pt x="244" y="70"/>
                      <a:pt x="245" y="72"/>
                    </a:cubicBezTo>
                    <a:cubicBezTo>
                      <a:pt x="245" y="74"/>
                      <a:pt x="244" y="77"/>
                      <a:pt x="244" y="79"/>
                    </a:cubicBezTo>
                    <a:cubicBezTo>
                      <a:pt x="243" y="81"/>
                      <a:pt x="242" y="86"/>
                      <a:pt x="241" y="88"/>
                    </a:cubicBezTo>
                    <a:cubicBezTo>
                      <a:pt x="241" y="90"/>
                      <a:pt x="243" y="91"/>
                      <a:pt x="243" y="93"/>
                    </a:cubicBezTo>
                    <a:cubicBezTo>
                      <a:pt x="243" y="94"/>
                      <a:pt x="243" y="99"/>
                      <a:pt x="243" y="101"/>
                    </a:cubicBezTo>
                    <a:cubicBezTo>
                      <a:pt x="242" y="104"/>
                      <a:pt x="241" y="107"/>
                      <a:pt x="241" y="109"/>
                    </a:cubicBezTo>
                    <a:cubicBezTo>
                      <a:pt x="240" y="110"/>
                      <a:pt x="241" y="112"/>
                      <a:pt x="241" y="112"/>
                    </a:cubicBezTo>
                    <a:cubicBezTo>
                      <a:pt x="241" y="112"/>
                      <a:pt x="234" y="112"/>
                      <a:pt x="233" y="124"/>
                    </a:cubicBezTo>
                    <a:cubicBezTo>
                      <a:pt x="232" y="135"/>
                      <a:pt x="233" y="154"/>
                      <a:pt x="238" y="161"/>
                    </a:cubicBezTo>
                    <a:cubicBezTo>
                      <a:pt x="242" y="167"/>
                      <a:pt x="248" y="173"/>
                      <a:pt x="250" y="174"/>
                    </a:cubicBezTo>
                    <a:cubicBezTo>
                      <a:pt x="252" y="176"/>
                      <a:pt x="256" y="178"/>
                      <a:pt x="256" y="178"/>
                    </a:cubicBezTo>
                    <a:cubicBezTo>
                      <a:pt x="256" y="178"/>
                      <a:pt x="256" y="196"/>
                      <a:pt x="255" y="201"/>
                    </a:cubicBezTo>
                    <a:cubicBezTo>
                      <a:pt x="255" y="207"/>
                      <a:pt x="254" y="217"/>
                      <a:pt x="254" y="217"/>
                    </a:cubicBezTo>
                    <a:cubicBezTo>
                      <a:pt x="254" y="217"/>
                      <a:pt x="251" y="217"/>
                      <a:pt x="248" y="221"/>
                    </a:cubicBezTo>
                    <a:cubicBezTo>
                      <a:pt x="245" y="225"/>
                      <a:pt x="240" y="237"/>
                      <a:pt x="235" y="243"/>
                    </a:cubicBezTo>
                    <a:cubicBezTo>
                      <a:pt x="231" y="249"/>
                      <a:pt x="227" y="252"/>
                      <a:pt x="227" y="252"/>
                    </a:cubicBezTo>
                    <a:cubicBezTo>
                      <a:pt x="221" y="256"/>
                      <a:pt x="221" y="256"/>
                      <a:pt x="221" y="256"/>
                    </a:cubicBezTo>
                    <a:cubicBezTo>
                      <a:pt x="221" y="256"/>
                      <a:pt x="203" y="267"/>
                      <a:pt x="197" y="268"/>
                    </a:cubicBezTo>
                    <a:cubicBezTo>
                      <a:pt x="190" y="269"/>
                      <a:pt x="159" y="279"/>
                      <a:pt x="148" y="286"/>
                    </a:cubicBezTo>
                    <a:cubicBezTo>
                      <a:pt x="137" y="292"/>
                      <a:pt x="111" y="303"/>
                      <a:pt x="104" y="307"/>
                    </a:cubicBezTo>
                    <a:cubicBezTo>
                      <a:pt x="97" y="312"/>
                      <a:pt x="80" y="317"/>
                      <a:pt x="77" y="319"/>
                    </a:cubicBezTo>
                    <a:cubicBezTo>
                      <a:pt x="74" y="322"/>
                      <a:pt x="70" y="326"/>
                      <a:pt x="70" y="326"/>
                    </a:cubicBezTo>
                    <a:cubicBezTo>
                      <a:pt x="70" y="326"/>
                      <a:pt x="56" y="339"/>
                      <a:pt x="52" y="353"/>
                    </a:cubicBezTo>
                    <a:cubicBezTo>
                      <a:pt x="47" y="368"/>
                      <a:pt x="44" y="389"/>
                      <a:pt x="43" y="398"/>
                    </a:cubicBezTo>
                    <a:cubicBezTo>
                      <a:pt x="43" y="407"/>
                      <a:pt x="44" y="410"/>
                      <a:pt x="42" y="412"/>
                    </a:cubicBezTo>
                    <a:cubicBezTo>
                      <a:pt x="41" y="414"/>
                      <a:pt x="35" y="437"/>
                      <a:pt x="34" y="459"/>
                    </a:cubicBezTo>
                    <a:cubicBezTo>
                      <a:pt x="32" y="482"/>
                      <a:pt x="26" y="526"/>
                      <a:pt x="24" y="532"/>
                    </a:cubicBezTo>
                    <a:cubicBezTo>
                      <a:pt x="24" y="532"/>
                      <a:pt x="17" y="554"/>
                      <a:pt x="13" y="559"/>
                    </a:cubicBezTo>
                    <a:cubicBezTo>
                      <a:pt x="9" y="564"/>
                      <a:pt x="3" y="571"/>
                      <a:pt x="3" y="577"/>
                    </a:cubicBezTo>
                    <a:cubicBezTo>
                      <a:pt x="2" y="583"/>
                      <a:pt x="4" y="586"/>
                      <a:pt x="3" y="594"/>
                    </a:cubicBezTo>
                    <a:cubicBezTo>
                      <a:pt x="1" y="601"/>
                      <a:pt x="0" y="610"/>
                      <a:pt x="3" y="615"/>
                    </a:cubicBezTo>
                    <a:close/>
                    <a:moveTo>
                      <a:pt x="336" y="1236"/>
                    </a:moveTo>
                    <a:cubicBezTo>
                      <a:pt x="339" y="1231"/>
                      <a:pt x="335" y="1201"/>
                      <a:pt x="336" y="1196"/>
                    </a:cubicBezTo>
                    <a:cubicBezTo>
                      <a:pt x="336" y="1192"/>
                      <a:pt x="337" y="1145"/>
                      <a:pt x="339" y="1136"/>
                    </a:cubicBezTo>
                    <a:cubicBezTo>
                      <a:pt x="341" y="1126"/>
                      <a:pt x="342" y="1066"/>
                      <a:pt x="342" y="1066"/>
                    </a:cubicBezTo>
                    <a:cubicBezTo>
                      <a:pt x="342" y="1066"/>
                      <a:pt x="348" y="1067"/>
                      <a:pt x="350" y="1072"/>
                    </a:cubicBezTo>
                    <a:cubicBezTo>
                      <a:pt x="352" y="1076"/>
                      <a:pt x="356" y="1089"/>
                      <a:pt x="359" y="1102"/>
                    </a:cubicBezTo>
                    <a:cubicBezTo>
                      <a:pt x="363" y="1114"/>
                      <a:pt x="374" y="1134"/>
                      <a:pt x="374" y="1134"/>
                    </a:cubicBezTo>
                    <a:cubicBezTo>
                      <a:pt x="374" y="1134"/>
                      <a:pt x="375" y="1146"/>
                      <a:pt x="377" y="1153"/>
                    </a:cubicBezTo>
                    <a:cubicBezTo>
                      <a:pt x="380" y="1159"/>
                      <a:pt x="380" y="1173"/>
                      <a:pt x="380" y="1173"/>
                    </a:cubicBezTo>
                    <a:cubicBezTo>
                      <a:pt x="383" y="1184"/>
                      <a:pt x="383" y="1184"/>
                      <a:pt x="383" y="1184"/>
                    </a:cubicBezTo>
                    <a:cubicBezTo>
                      <a:pt x="383" y="1184"/>
                      <a:pt x="375" y="1186"/>
                      <a:pt x="369" y="1190"/>
                    </a:cubicBezTo>
                    <a:cubicBezTo>
                      <a:pt x="364" y="1194"/>
                      <a:pt x="359" y="1196"/>
                      <a:pt x="363" y="1206"/>
                    </a:cubicBezTo>
                    <a:cubicBezTo>
                      <a:pt x="368" y="1216"/>
                      <a:pt x="366" y="1226"/>
                      <a:pt x="366" y="1226"/>
                    </a:cubicBezTo>
                    <a:cubicBezTo>
                      <a:pt x="366" y="1226"/>
                      <a:pt x="354" y="1227"/>
                      <a:pt x="349" y="1232"/>
                    </a:cubicBezTo>
                    <a:cubicBezTo>
                      <a:pt x="343" y="1238"/>
                      <a:pt x="335" y="1251"/>
                      <a:pt x="335" y="1251"/>
                    </a:cubicBezTo>
                    <a:cubicBezTo>
                      <a:pt x="335" y="1251"/>
                      <a:pt x="333" y="1241"/>
                      <a:pt x="336" y="1236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5" name="Freeform 32"/>
              <p:cNvSpPr>
                <a:spLocks/>
              </p:cNvSpPr>
              <p:nvPr/>
            </p:nvSpPr>
            <p:spPr bwMode="gray">
              <a:xfrm>
                <a:off x="2923796" y="4725358"/>
                <a:ext cx="130898" cy="260781"/>
              </a:xfrm>
              <a:custGeom>
                <a:avLst/>
                <a:gdLst>
                  <a:gd name="T0" fmla="*/ 2147483647 w 165"/>
                  <a:gd name="T1" fmla="*/ 2147483647 h 338"/>
                  <a:gd name="T2" fmla="*/ 2147483647 w 165"/>
                  <a:gd name="T3" fmla="*/ 2147483647 h 338"/>
                  <a:gd name="T4" fmla="*/ 2147483647 w 165"/>
                  <a:gd name="T5" fmla="*/ 2147483647 h 338"/>
                  <a:gd name="T6" fmla="*/ 2147483647 w 165"/>
                  <a:gd name="T7" fmla="*/ 2147483647 h 338"/>
                  <a:gd name="T8" fmla="*/ 2147483647 w 165"/>
                  <a:gd name="T9" fmla="*/ 2147483647 h 338"/>
                  <a:gd name="T10" fmla="*/ 2147483647 w 165"/>
                  <a:gd name="T11" fmla="*/ 2147483647 h 338"/>
                  <a:gd name="T12" fmla="*/ 2147483647 w 165"/>
                  <a:gd name="T13" fmla="*/ 2147483647 h 338"/>
                  <a:gd name="T14" fmla="*/ 2147483647 w 165"/>
                  <a:gd name="T15" fmla="*/ 2147483647 h 338"/>
                  <a:gd name="T16" fmla="*/ 2147483647 w 165"/>
                  <a:gd name="T17" fmla="*/ 2147483647 h 338"/>
                  <a:gd name="T18" fmla="*/ 2147483647 w 165"/>
                  <a:gd name="T19" fmla="*/ 2147483647 h 338"/>
                  <a:gd name="T20" fmla="*/ 2147483647 w 165"/>
                  <a:gd name="T21" fmla="*/ 2147483647 h 338"/>
                  <a:gd name="T22" fmla="*/ 2147483647 w 165"/>
                  <a:gd name="T23" fmla="*/ 2147483647 h 338"/>
                  <a:gd name="T24" fmla="*/ 2147483647 w 165"/>
                  <a:gd name="T25" fmla="*/ 2147483647 h 338"/>
                  <a:gd name="T26" fmla="*/ 2147483647 w 165"/>
                  <a:gd name="T27" fmla="*/ 2147483647 h 338"/>
                  <a:gd name="T28" fmla="*/ 2147483647 w 165"/>
                  <a:gd name="T29" fmla="*/ 2147483647 h 338"/>
                  <a:gd name="T30" fmla="*/ 2147483647 w 165"/>
                  <a:gd name="T31" fmla="*/ 2147483647 h 338"/>
                  <a:gd name="T32" fmla="*/ 2147483647 w 165"/>
                  <a:gd name="T33" fmla="*/ 2147483647 h 338"/>
                  <a:gd name="T34" fmla="*/ 2147483647 w 165"/>
                  <a:gd name="T35" fmla="*/ 2147483647 h 338"/>
                  <a:gd name="T36" fmla="*/ 2147483647 w 165"/>
                  <a:gd name="T37" fmla="*/ 2147483647 h 338"/>
                  <a:gd name="T38" fmla="*/ 2147483647 w 165"/>
                  <a:gd name="T39" fmla="*/ 2147483647 h 338"/>
                  <a:gd name="T40" fmla="*/ 2147483647 w 165"/>
                  <a:gd name="T41" fmla="*/ 2147483647 h 338"/>
                  <a:gd name="T42" fmla="*/ 2147483647 w 165"/>
                  <a:gd name="T43" fmla="*/ 2147483647 h 338"/>
                  <a:gd name="T44" fmla="*/ 2147483647 w 165"/>
                  <a:gd name="T45" fmla="*/ 2147483647 h 338"/>
                  <a:gd name="T46" fmla="*/ 2147483647 w 165"/>
                  <a:gd name="T47" fmla="*/ 2147483647 h 338"/>
                  <a:gd name="T48" fmla="*/ 2147483647 w 165"/>
                  <a:gd name="T49" fmla="*/ 2147483647 h 338"/>
                  <a:gd name="T50" fmla="*/ 2147483647 w 165"/>
                  <a:gd name="T51" fmla="*/ 2147483647 h 338"/>
                  <a:gd name="T52" fmla="*/ 2147483647 w 165"/>
                  <a:gd name="T53" fmla="*/ 2147483647 h 338"/>
                  <a:gd name="T54" fmla="*/ 2147483647 w 165"/>
                  <a:gd name="T55" fmla="*/ 2147483647 h 338"/>
                  <a:gd name="T56" fmla="*/ 2147483647 w 165"/>
                  <a:gd name="T57" fmla="*/ 2147483647 h 338"/>
                  <a:gd name="T58" fmla="*/ 2147483647 w 165"/>
                  <a:gd name="T59" fmla="*/ 0 h 338"/>
                  <a:gd name="T60" fmla="*/ 2147483647 w 165"/>
                  <a:gd name="T61" fmla="*/ 2147483647 h 338"/>
                  <a:gd name="T62" fmla="*/ 2147483647 w 165"/>
                  <a:gd name="T63" fmla="*/ 2147483647 h 338"/>
                  <a:gd name="T64" fmla="*/ 2147483647 w 165"/>
                  <a:gd name="T65" fmla="*/ 2147483647 h 338"/>
                  <a:gd name="T66" fmla="*/ 2147483647 w 165"/>
                  <a:gd name="T67" fmla="*/ 2147483647 h 338"/>
                  <a:gd name="T68" fmla="*/ 2147483647 w 165"/>
                  <a:gd name="T69" fmla="*/ 2147483647 h 338"/>
                  <a:gd name="T70" fmla="*/ 2147483647 w 165"/>
                  <a:gd name="T71" fmla="*/ 2147483647 h 338"/>
                  <a:gd name="T72" fmla="*/ 2147483647 w 165"/>
                  <a:gd name="T73" fmla="*/ 2147483647 h 3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5"/>
                  <a:gd name="T112" fmla="*/ 0 h 338"/>
                  <a:gd name="T113" fmla="*/ 165 w 165"/>
                  <a:gd name="T114" fmla="*/ 338 h 3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5" h="338">
                    <a:moveTo>
                      <a:pt x="125" y="33"/>
                    </a:moveTo>
                    <a:cubicBezTo>
                      <a:pt x="126" y="43"/>
                      <a:pt x="126" y="43"/>
                      <a:pt x="126" y="43"/>
                    </a:cubicBezTo>
                    <a:cubicBezTo>
                      <a:pt x="126" y="43"/>
                      <a:pt x="126" y="61"/>
                      <a:pt x="126" y="64"/>
                    </a:cubicBezTo>
                    <a:cubicBezTo>
                      <a:pt x="125" y="67"/>
                      <a:pt x="125" y="71"/>
                      <a:pt x="125" y="71"/>
                    </a:cubicBezTo>
                    <a:cubicBezTo>
                      <a:pt x="125" y="71"/>
                      <a:pt x="133" y="94"/>
                      <a:pt x="133" y="101"/>
                    </a:cubicBezTo>
                    <a:cubicBezTo>
                      <a:pt x="133" y="108"/>
                      <a:pt x="135" y="120"/>
                      <a:pt x="136" y="125"/>
                    </a:cubicBezTo>
                    <a:cubicBezTo>
                      <a:pt x="137" y="131"/>
                      <a:pt x="140" y="139"/>
                      <a:pt x="142" y="149"/>
                    </a:cubicBezTo>
                    <a:cubicBezTo>
                      <a:pt x="143" y="159"/>
                      <a:pt x="148" y="176"/>
                      <a:pt x="149" y="181"/>
                    </a:cubicBezTo>
                    <a:cubicBezTo>
                      <a:pt x="149" y="186"/>
                      <a:pt x="150" y="214"/>
                      <a:pt x="151" y="216"/>
                    </a:cubicBezTo>
                    <a:cubicBezTo>
                      <a:pt x="152" y="219"/>
                      <a:pt x="156" y="253"/>
                      <a:pt x="156" y="256"/>
                    </a:cubicBezTo>
                    <a:cubicBezTo>
                      <a:pt x="156" y="259"/>
                      <a:pt x="165" y="338"/>
                      <a:pt x="165" y="338"/>
                    </a:cubicBezTo>
                    <a:cubicBezTo>
                      <a:pt x="165" y="338"/>
                      <a:pt x="127" y="176"/>
                      <a:pt x="118" y="155"/>
                    </a:cubicBezTo>
                    <a:cubicBezTo>
                      <a:pt x="109" y="133"/>
                      <a:pt x="103" y="114"/>
                      <a:pt x="103" y="114"/>
                    </a:cubicBezTo>
                    <a:cubicBezTo>
                      <a:pt x="103" y="114"/>
                      <a:pt x="104" y="102"/>
                      <a:pt x="105" y="98"/>
                    </a:cubicBezTo>
                    <a:cubicBezTo>
                      <a:pt x="107" y="94"/>
                      <a:pt x="109" y="90"/>
                      <a:pt x="109" y="90"/>
                    </a:cubicBezTo>
                    <a:cubicBezTo>
                      <a:pt x="109" y="90"/>
                      <a:pt x="104" y="77"/>
                      <a:pt x="99" y="77"/>
                    </a:cubicBezTo>
                    <a:cubicBezTo>
                      <a:pt x="93" y="77"/>
                      <a:pt x="83" y="77"/>
                      <a:pt x="79" y="80"/>
                    </a:cubicBezTo>
                    <a:cubicBezTo>
                      <a:pt x="74" y="82"/>
                      <a:pt x="73" y="84"/>
                      <a:pt x="73" y="84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7"/>
                      <a:pt x="72" y="102"/>
                      <a:pt x="74" y="106"/>
                    </a:cubicBezTo>
                    <a:cubicBezTo>
                      <a:pt x="76" y="110"/>
                      <a:pt x="81" y="113"/>
                      <a:pt x="81" y="113"/>
                    </a:cubicBezTo>
                    <a:cubicBezTo>
                      <a:pt x="81" y="113"/>
                      <a:pt x="72" y="155"/>
                      <a:pt x="73" y="188"/>
                    </a:cubicBezTo>
                    <a:cubicBezTo>
                      <a:pt x="74" y="220"/>
                      <a:pt x="80" y="287"/>
                      <a:pt x="80" y="287"/>
                    </a:cubicBezTo>
                    <a:cubicBezTo>
                      <a:pt x="80" y="287"/>
                      <a:pt x="53" y="189"/>
                      <a:pt x="46" y="174"/>
                    </a:cubicBezTo>
                    <a:cubicBezTo>
                      <a:pt x="40" y="160"/>
                      <a:pt x="37" y="136"/>
                      <a:pt x="33" y="127"/>
                    </a:cubicBezTo>
                    <a:cubicBezTo>
                      <a:pt x="29" y="119"/>
                      <a:pt x="26" y="107"/>
                      <a:pt x="20" y="96"/>
                    </a:cubicBezTo>
                    <a:cubicBezTo>
                      <a:pt x="13" y="85"/>
                      <a:pt x="16" y="72"/>
                      <a:pt x="12" y="61"/>
                    </a:cubicBezTo>
                    <a:cubicBezTo>
                      <a:pt x="8" y="49"/>
                      <a:pt x="2" y="30"/>
                      <a:pt x="1" y="23"/>
                    </a:cubicBezTo>
                    <a:cubicBezTo>
                      <a:pt x="0" y="16"/>
                      <a:pt x="0" y="6"/>
                      <a:pt x="2" y="3"/>
                    </a:cubicBezTo>
                    <a:cubicBezTo>
                      <a:pt x="5" y="1"/>
                      <a:pt x="7" y="0"/>
                      <a:pt x="7" y="0"/>
                    </a:cubicBezTo>
                    <a:cubicBezTo>
                      <a:pt x="7" y="0"/>
                      <a:pt x="4" y="11"/>
                      <a:pt x="16" y="25"/>
                    </a:cubicBezTo>
                    <a:cubicBezTo>
                      <a:pt x="29" y="40"/>
                      <a:pt x="81" y="78"/>
                      <a:pt x="81" y="78"/>
                    </a:cubicBezTo>
                    <a:cubicBezTo>
                      <a:pt x="91" y="77"/>
                      <a:pt x="91" y="77"/>
                      <a:pt x="91" y="77"/>
                    </a:cubicBezTo>
                    <a:cubicBezTo>
                      <a:pt x="91" y="77"/>
                      <a:pt x="97" y="67"/>
                      <a:pt x="102" y="65"/>
                    </a:cubicBezTo>
                    <a:cubicBezTo>
                      <a:pt x="106" y="63"/>
                      <a:pt x="114" y="58"/>
                      <a:pt x="118" y="51"/>
                    </a:cubicBezTo>
                    <a:cubicBezTo>
                      <a:pt x="122" y="45"/>
                      <a:pt x="123" y="36"/>
                      <a:pt x="123" y="36"/>
                    </a:cubicBezTo>
                    <a:lnTo>
                      <a:pt x="125" y="3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6" name="Freeform 34"/>
              <p:cNvSpPr>
                <a:spLocks noEditPoints="1"/>
              </p:cNvSpPr>
              <p:nvPr/>
            </p:nvSpPr>
            <p:spPr bwMode="gray">
              <a:xfrm>
                <a:off x="2004220" y="4560888"/>
                <a:ext cx="617537" cy="1358900"/>
              </a:xfrm>
              <a:custGeom>
                <a:avLst/>
                <a:gdLst>
                  <a:gd name="T0" fmla="*/ 2147483647 w 276"/>
                  <a:gd name="T1" fmla="*/ 2147483647 h 623"/>
                  <a:gd name="T2" fmla="*/ 2147483647 w 276"/>
                  <a:gd name="T3" fmla="*/ 2147483647 h 623"/>
                  <a:gd name="T4" fmla="*/ 2147483647 w 276"/>
                  <a:gd name="T5" fmla="*/ 2147483647 h 623"/>
                  <a:gd name="T6" fmla="*/ 2147483647 w 276"/>
                  <a:gd name="T7" fmla="*/ 2147483647 h 623"/>
                  <a:gd name="T8" fmla="*/ 2147483647 w 276"/>
                  <a:gd name="T9" fmla="*/ 2147483647 h 623"/>
                  <a:gd name="T10" fmla="*/ 2147483647 w 276"/>
                  <a:gd name="T11" fmla="*/ 2147483647 h 623"/>
                  <a:gd name="T12" fmla="*/ 2147483647 w 276"/>
                  <a:gd name="T13" fmla="*/ 2147483647 h 623"/>
                  <a:gd name="T14" fmla="*/ 2147483647 w 276"/>
                  <a:gd name="T15" fmla="*/ 2147483647 h 623"/>
                  <a:gd name="T16" fmla="*/ 2147483647 w 276"/>
                  <a:gd name="T17" fmla="*/ 2147483647 h 623"/>
                  <a:gd name="T18" fmla="*/ 2147483647 w 276"/>
                  <a:gd name="T19" fmla="*/ 2147483647 h 623"/>
                  <a:gd name="T20" fmla="*/ 2147483647 w 276"/>
                  <a:gd name="T21" fmla="*/ 2147483647 h 623"/>
                  <a:gd name="T22" fmla="*/ 2147483647 w 276"/>
                  <a:gd name="T23" fmla="*/ 2147483647 h 623"/>
                  <a:gd name="T24" fmla="*/ 2147483647 w 276"/>
                  <a:gd name="T25" fmla="*/ 2147483647 h 623"/>
                  <a:gd name="T26" fmla="*/ 2147483647 w 276"/>
                  <a:gd name="T27" fmla="*/ 2147483647 h 623"/>
                  <a:gd name="T28" fmla="*/ 2147483647 w 276"/>
                  <a:gd name="T29" fmla="*/ 2147483647 h 623"/>
                  <a:gd name="T30" fmla="*/ 2147483647 w 276"/>
                  <a:gd name="T31" fmla="*/ 2147483647 h 623"/>
                  <a:gd name="T32" fmla="*/ 2147483647 w 276"/>
                  <a:gd name="T33" fmla="*/ 2147483647 h 623"/>
                  <a:gd name="T34" fmla="*/ 2147483647 w 276"/>
                  <a:gd name="T35" fmla="*/ 2147483647 h 623"/>
                  <a:gd name="T36" fmla="*/ 2147483647 w 276"/>
                  <a:gd name="T37" fmla="*/ 2147483647 h 623"/>
                  <a:gd name="T38" fmla="*/ 2147483647 w 276"/>
                  <a:gd name="T39" fmla="*/ 2147483647 h 623"/>
                  <a:gd name="T40" fmla="*/ 2147483647 w 276"/>
                  <a:gd name="T41" fmla="*/ 2147483647 h 623"/>
                  <a:gd name="T42" fmla="*/ 2147483647 w 276"/>
                  <a:gd name="T43" fmla="*/ 2147483647 h 623"/>
                  <a:gd name="T44" fmla="*/ 2147483647 w 276"/>
                  <a:gd name="T45" fmla="*/ 2147483647 h 623"/>
                  <a:gd name="T46" fmla="*/ 2147483647 w 276"/>
                  <a:gd name="T47" fmla="*/ 2147483647 h 623"/>
                  <a:gd name="T48" fmla="*/ 2147483647 w 276"/>
                  <a:gd name="T49" fmla="*/ 2147483647 h 623"/>
                  <a:gd name="T50" fmla="*/ 2147483647 w 276"/>
                  <a:gd name="T51" fmla="*/ 2147483647 h 623"/>
                  <a:gd name="T52" fmla="*/ 2147483647 w 276"/>
                  <a:gd name="T53" fmla="*/ 2147483647 h 623"/>
                  <a:gd name="T54" fmla="*/ 2147483647 w 276"/>
                  <a:gd name="T55" fmla="*/ 2147483647 h 623"/>
                  <a:gd name="T56" fmla="*/ 2147483647 w 276"/>
                  <a:gd name="T57" fmla="*/ 2147483647 h 623"/>
                  <a:gd name="T58" fmla="*/ 2147483647 w 276"/>
                  <a:gd name="T59" fmla="*/ 2147483647 h 623"/>
                  <a:gd name="T60" fmla="*/ 2147483647 w 276"/>
                  <a:gd name="T61" fmla="*/ 2147483647 h 623"/>
                  <a:gd name="T62" fmla="*/ 2147483647 w 276"/>
                  <a:gd name="T63" fmla="*/ 2147483647 h 623"/>
                  <a:gd name="T64" fmla="*/ 2147483647 w 276"/>
                  <a:gd name="T65" fmla="*/ 2147483647 h 623"/>
                  <a:gd name="T66" fmla="*/ 2147483647 w 276"/>
                  <a:gd name="T67" fmla="*/ 2147483647 h 623"/>
                  <a:gd name="T68" fmla="*/ 2147483647 w 276"/>
                  <a:gd name="T69" fmla="*/ 2147483647 h 623"/>
                  <a:gd name="T70" fmla="*/ 2147483647 w 276"/>
                  <a:gd name="T71" fmla="*/ 2147483647 h 623"/>
                  <a:gd name="T72" fmla="*/ 2147483647 w 276"/>
                  <a:gd name="T73" fmla="*/ 2147483647 h 623"/>
                  <a:gd name="T74" fmla="*/ 2147483647 w 276"/>
                  <a:gd name="T75" fmla="*/ 2147483647 h 623"/>
                  <a:gd name="T76" fmla="*/ 2147483647 w 276"/>
                  <a:gd name="T77" fmla="*/ 2147483647 h 623"/>
                  <a:gd name="T78" fmla="*/ 2147483647 w 276"/>
                  <a:gd name="T79" fmla="*/ 2147483647 h 623"/>
                  <a:gd name="T80" fmla="*/ 2147483647 w 276"/>
                  <a:gd name="T81" fmla="*/ 2147483647 h 623"/>
                  <a:gd name="T82" fmla="*/ 2147483647 w 276"/>
                  <a:gd name="T83" fmla="*/ 2147483647 h 623"/>
                  <a:gd name="T84" fmla="*/ 2147483647 w 276"/>
                  <a:gd name="T85" fmla="*/ 2147483647 h 623"/>
                  <a:gd name="T86" fmla="*/ 2147483647 w 276"/>
                  <a:gd name="T87" fmla="*/ 2147483647 h 623"/>
                  <a:gd name="T88" fmla="*/ 2147483647 w 276"/>
                  <a:gd name="T89" fmla="*/ 2147483647 h 623"/>
                  <a:gd name="T90" fmla="*/ 2147483647 w 276"/>
                  <a:gd name="T91" fmla="*/ 2147483647 h 623"/>
                  <a:gd name="T92" fmla="*/ 2147483647 w 276"/>
                  <a:gd name="T93" fmla="*/ 2147483647 h 623"/>
                  <a:gd name="T94" fmla="*/ 2147483647 w 276"/>
                  <a:gd name="T95" fmla="*/ 2147483647 h 623"/>
                  <a:gd name="T96" fmla="*/ 2147483647 w 276"/>
                  <a:gd name="T97" fmla="*/ 2147483647 h 623"/>
                  <a:gd name="T98" fmla="*/ 2147483647 w 276"/>
                  <a:gd name="T99" fmla="*/ 2147483647 h 623"/>
                  <a:gd name="T100" fmla="*/ 2147483647 w 276"/>
                  <a:gd name="T101" fmla="*/ 2147483647 h 623"/>
                  <a:gd name="T102" fmla="*/ 2147483647 w 276"/>
                  <a:gd name="T103" fmla="*/ 2147483647 h 623"/>
                  <a:gd name="T104" fmla="*/ 2147483647 w 276"/>
                  <a:gd name="T105" fmla="*/ 2147483647 h 623"/>
                  <a:gd name="T106" fmla="*/ 2147483647 w 276"/>
                  <a:gd name="T107" fmla="*/ 2147483647 h 623"/>
                  <a:gd name="T108" fmla="*/ 2147483647 w 276"/>
                  <a:gd name="T109" fmla="*/ 2147483647 h 623"/>
                  <a:gd name="T110" fmla="*/ 2147483647 w 276"/>
                  <a:gd name="T111" fmla="*/ 2147483647 h 623"/>
                  <a:gd name="T112" fmla="*/ 2147483647 w 276"/>
                  <a:gd name="T113" fmla="*/ 2147483647 h 623"/>
                  <a:gd name="T114" fmla="*/ 2147483647 w 276"/>
                  <a:gd name="T115" fmla="*/ 2147483647 h 623"/>
                  <a:gd name="T116" fmla="*/ 2147483647 w 276"/>
                  <a:gd name="T117" fmla="*/ 2147483647 h 623"/>
                  <a:gd name="T118" fmla="*/ 2147483647 w 276"/>
                  <a:gd name="T119" fmla="*/ 2147483647 h 623"/>
                  <a:gd name="T120" fmla="*/ 2147483647 w 276"/>
                  <a:gd name="T121" fmla="*/ 2147483647 h 623"/>
                  <a:gd name="T122" fmla="*/ 2147483647 w 276"/>
                  <a:gd name="T123" fmla="*/ 2147483647 h 623"/>
                  <a:gd name="T124" fmla="*/ 2147483647 w 276"/>
                  <a:gd name="T125" fmla="*/ 2147483647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7" name="Freeform 35"/>
              <p:cNvSpPr>
                <a:spLocks noEditPoints="1"/>
              </p:cNvSpPr>
              <p:nvPr/>
            </p:nvSpPr>
            <p:spPr bwMode="gray">
              <a:xfrm>
                <a:off x="2191754" y="4744598"/>
                <a:ext cx="154384" cy="424656"/>
              </a:xfrm>
              <a:custGeom>
                <a:avLst/>
                <a:gdLst>
                  <a:gd name="T0" fmla="*/ 2147483647 w 69"/>
                  <a:gd name="T1" fmla="*/ 2147483647 h 195"/>
                  <a:gd name="T2" fmla="*/ 2147483647 w 69"/>
                  <a:gd name="T3" fmla="*/ 0 h 195"/>
                  <a:gd name="T4" fmla="*/ 2147483647 w 69"/>
                  <a:gd name="T5" fmla="*/ 2147483647 h 195"/>
                  <a:gd name="T6" fmla="*/ 2147483647 w 69"/>
                  <a:gd name="T7" fmla="*/ 2147483647 h 195"/>
                  <a:gd name="T8" fmla="*/ 2147483647 w 69"/>
                  <a:gd name="T9" fmla="*/ 2147483647 h 195"/>
                  <a:gd name="T10" fmla="*/ 2147483647 w 69"/>
                  <a:gd name="T11" fmla="*/ 2147483647 h 195"/>
                  <a:gd name="T12" fmla="*/ 2147483647 w 69"/>
                  <a:gd name="T13" fmla="*/ 2147483647 h 195"/>
                  <a:gd name="T14" fmla="*/ 2147483647 w 69"/>
                  <a:gd name="T15" fmla="*/ 2147483647 h 195"/>
                  <a:gd name="T16" fmla="*/ 2147483647 w 69"/>
                  <a:gd name="T17" fmla="*/ 2147483647 h 195"/>
                  <a:gd name="T18" fmla="*/ 2147483647 w 69"/>
                  <a:gd name="T19" fmla="*/ 2147483647 h 195"/>
                  <a:gd name="T20" fmla="*/ 2147483647 w 69"/>
                  <a:gd name="T21" fmla="*/ 2147483647 h 195"/>
                  <a:gd name="T22" fmla="*/ 2147483647 w 69"/>
                  <a:gd name="T23" fmla="*/ 2147483647 h 195"/>
                  <a:gd name="T24" fmla="*/ 2147483647 w 69"/>
                  <a:gd name="T25" fmla="*/ 2147483647 h 195"/>
                  <a:gd name="T26" fmla="*/ 2147483647 w 69"/>
                  <a:gd name="T27" fmla="*/ 2147483647 h 195"/>
                  <a:gd name="T28" fmla="*/ 2147483647 w 69"/>
                  <a:gd name="T29" fmla="*/ 2147483647 h 195"/>
                  <a:gd name="T30" fmla="*/ 2147483647 w 69"/>
                  <a:gd name="T31" fmla="*/ 2147483647 h 195"/>
                  <a:gd name="T32" fmla="*/ 2147483647 w 69"/>
                  <a:gd name="T33" fmla="*/ 2147483647 h 195"/>
                  <a:gd name="T34" fmla="*/ 2147483647 w 69"/>
                  <a:gd name="T35" fmla="*/ 2147483647 h 195"/>
                  <a:gd name="T36" fmla="*/ 2147483647 w 69"/>
                  <a:gd name="T37" fmla="*/ 2147483647 h 195"/>
                  <a:gd name="T38" fmla="*/ 2147483647 w 69"/>
                  <a:gd name="T39" fmla="*/ 2147483647 h 195"/>
                  <a:gd name="T40" fmla="*/ 2147483647 w 69"/>
                  <a:gd name="T41" fmla="*/ 2147483647 h 195"/>
                  <a:gd name="T42" fmla="*/ 2147483647 w 69"/>
                  <a:gd name="T43" fmla="*/ 2147483647 h 195"/>
                  <a:gd name="T44" fmla="*/ 2147483647 w 69"/>
                  <a:gd name="T45" fmla="*/ 2147483647 h 195"/>
                  <a:gd name="T46" fmla="*/ 2147483647 w 69"/>
                  <a:gd name="T47" fmla="*/ 2147483647 h 195"/>
                  <a:gd name="T48" fmla="*/ 0 w 69"/>
                  <a:gd name="T49" fmla="*/ 2147483647 h 195"/>
                  <a:gd name="T50" fmla="*/ 2147483647 w 69"/>
                  <a:gd name="T51" fmla="*/ 2147483647 h 195"/>
                  <a:gd name="T52" fmla="*/ 2147483647 w 69"/>
                  <a:gd name="T53" fmla="*/ 2147483647 h 195"/>
                  <a:gd name="T54" fmla="*/ 2147483647 w 69"/>
                  <a:gd name="T55" fmla="*/ 2147483647 h 195"/>
                  <a:gd name="T56" fmla="*/ 2147483647 w 69"/>
                  <a:gd name="T57" fmla="*/ 2147483647 h 195"/>
                  <a:gd name="T58" fmla="*/ 2147483647 w 69"/>
                  <a:gd name="T59" fmla="*/ 2147483647 h 195"/>
                  <a:gd name="T60" fmla="*/ 2147483647 w 69"/>
                  <a:gd name="T61" fmla="*/ 2147483647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8" name="Freeform 9"/>
              <p:cNvSpPr>
                <a:spLocks/>
              </p:cNvSpPr>
              <p:nvPr/>
            </p:nvSpPr>
            <p:spPr bwMode="gray">
              <a:xfrm>
                <a:off x="9263856" y="4606926"/>
                <a:ext cx="520700" cy="1362075"/>
              </a:xfrm>
              <a:custGeom>
                <a:avLst/>
                <a:gdLst>
                  <a:gd name="T0" fmla="*/ 1 w 1905"/>
                  <a:gd name="T1" fmla="*/ 1 h 5123"/>
                  <a:gd name="T2" fmla="*/ 1 w 1905"/>
                  <a:gd name="T3" fmla="*/ 1 h 5123"/>
                  <a:gd name="T4" fmla="*/ 1 w 1905"/>
                  <a:gd name="T5" fmla="*/ 1 h 5123"/>
                  <a:gd name="T6" fmla="*/ 1 w 1905"/>
                  <a:gd name="T7" fmla="*/ 1 h 5123"/>
                  <a:gd name="T8" fmla="*/ 1 w 1905"/>
                  <a:gd name="T9" fmla="*/ 1 h 5123"/>
                  <a:gd name="T10" fmla="*/ 1 w 1905"/>
                  <a:gd name="T11" fmla="*/ 1 h 5123"/>
                  <a:gd name="T12" fmla="*/ 1 w 1905"/>
                  <a:gd name="T13" fmla="*/ 1 h 5123"/>
                  <a:gd name="T14" fmla="*/ 1 w 1905"/>
                  <a:gd name="T15" fmla="*/ 1 h 5123"/>
                  <a:gd name="T16" fmla="*/ 1 w 1905"/>
                  <a:gd name="T17" fmla="*/ 1 h 5123"/>
                  <a:gd name="T18" fmla="*/ 1 w 1905"/>
                  <a:gd name="T19" fmla="*/ 1 h 5123"/>
                  <a:gd name="T20" fmla="*/ 1 w 1905"/>
                  <a:gd name="T21" fmla="*/ 1 h 5123"/>
                  <a:gd name="T22" fmla="*/ 1 w 1905"/>
                  <a:gd name="T23" fmla="*/ 1 h 5123"/>
                  <a:gd name="T24" fmla="*/ 1 w 1905"/>
                  <a:gd name="T25" fmla="*/ 1 h 5123"/>
                  <a:gd name="T26" fmla="*/ 1 w 1905"/>
                  <a:gd name="T27" fmla="*/ 1 h 5123"/>
                  <a:gd name="T28" fmla="*/ 1 w 1905"/>
                  <a:gd name="T29" fmla="*/ 1 h 5123"/>
                  <a:gd name="T30" fmla="*/ 1 w 1905"/>
                  <a:gd name="T31" fmla="*/ 1 h 5123"/>
                  <a:gd name="T32" fmla="*/ 1 w 1905"/>
                  <a:gd name="T33" fmla="*/ 1 h 5123"/>
                  <a:gd name="T34" fmla="*/ 1 w 1905"/>
                  <a:gd name="T35" fmla="*/ 1 h 5123"/>
                  <a:gd name="T36" fmla="*/ 1 w 1905"/>
                  <a:gd name="T37" fmla="*/ 1 h 5123"/>
                  <a:gd name="T38" fmla="*/ 1 w 1905"/>
                  <a:gd name="T39" fmla="*/ 1 h 5123"/>
                  <a:gd name="T40" fmla="*/ 1 w 1905"/>
                  <a:gd name="T41" fmla="*/ 1 h 5123"/>
                  <a:gd name="T42" fmla="*/ 1 w 1905"/>
                  <a:gd name="T43" fmla="*/ 1 h 5123"/>
                  <a:gd name="T44" fmla="*/ 1 w 1905"/>
                  <a:gd name="T45" fmla="*/ 1 h 5123"/>
                  <a:gd name="T46" fmla="*/ 1 w 1905"/>
                  <a:gd name="T47" fmla="*/ 1 h 5123"/>
                  <a:gd name="T48" fmla="*/ 1 w 1905"/>
                  <a:gd name="T49" fmla="*/ 1 h 5123"/>
                  <a:gd name="T50" fmla="*/ 1 w 1905"/>
                  <a:gd name="T51" fmla="*/ 1 h 5123"/>
                  <a:gd name="T52" fmla="*/ 1 w 1905"/>
                  <a:gd name="T53" fmla="*/ 1 h 5123"/>
                  <a:gd name="T54" fmla="*/ 1 w 1905"/>
                  <a:gd name="T55" fmla="*/ 1 h 5123"/>
                  <a:gd name="T56" fmla="*/ 1 w 1905"/>
                  <a:gd name="T57" fmla="*/ 1 h 5123"/>
                  <a:gd name="T58" fmla="*/ 1 w 1905"/>
                  <a:gd name="T59" fmla="*/ 1 h 5123"/>
                  <a:gd name="T60" fmla="*/ 1 w 1905"/>
                  <a:gd name="T61" fmla="*/ 1 h 5123"/>
                  <a:gd name="T62" fmla="*/ 1 w 1905"/>
                  <a:gd name="T63" fmla="*/ 1 h 5123"/>
                  <a:gd name="T64" fmla="*/ 1 w 1905"/>
                  <a:gd name="T65" fmla="*/ 1 h 5123"/>
                  <a:gd name="T66" fmla="*/ 1 w 1905"/>
                  <a:gd name="T67" fmla="*/ 1 h 5123"/>
                  <a:gd name="T68" fmla="*/ 1 w 1905"/>
                  <a:gd name="T69" fmla="*/ 1 h 5123"/>
                  <a:gd name="T70" fmla="*/ 1 w 1905"/>
                  <a:gd name="T71" fmla="*/ 1 h 5123"/>
                  <a:gd name="T72" fmla="*/ 1 w 1905"/>
                  <a:gd name="T73" fmla="*/ 1 h 5123"/>
                  <a:gd name="T74" fmla="*/ 1 w 1905"/>
                  <a:gd name="T75" fmla="*/ 1 h 5123"/>
                  <a:gd name="T76" fmla="*/ 1 w 1905"/>
                  <a:gd name="T77" fmla="*/ 1 h 5123"/>
                  <a:gd name="T78" fmla="*/ 1 w 1905"/>
                  <a:gd name="T79" fmla="*/ 1 h 5123"/>
                  <a:gd name="T80" fmla="*/ 1 w 1905"/>
                  <a:gd name="T81" fmla="*/ 1 h 5123"/>
                  <a:gd name="T82" fmla="*/ 1 w 1905"/>
                  <a:gd name="T83" fmla="*/ 1 h 5123"/>
                  <a:gd name="T84" fmla="*/ 1 w 1905"/>
                  <a:gd name="T85" fmla="*/ 1 h 5123"/>
                  <a:gd name="T86" fmla="*/ 1 w 1905"/>
                  <a:gd name="T87" fmla="*/ 1 h 5123"/>
                  <a:gd name="T88" fmla="*/ 1 w 1905"/>
                  <a:gd name="T89" fmla="*/ 1 h 5123"/>
                  <a:gd name="T90" fmla="*/ 1 w 1905"/>
                  <a:gd name="T91" fmla="*/ 1 h 5123"/>
                  <a:gd name="T92" fmla="*/ 1 w 1905"/>
                  <a:gd name="T93" fmla="*/ 1 h 5123"/>
                  <a:gd name="T94" fmla="*/ 1 w 1905"/>
                  <a:gd name="T95" fmla="*/ 1 h 5123"/>
                  <a:gd name="T96" fmla="*/ 1 w 1905"/>
                  <a:gd name="T97" fmla="*/ 1 h 5123"/>
                  <a:gd name="T98" fmla="*/ 1 w 1905"/>
                  <a:gd name="T99" fmla="*/ 1 h 5123"/>
                  <a:gd name="T100" fmla="*/ 1 w 1905"/>
                  <a:gd name="T101" fmla="*/ 1 h 5123"/>
                  <a:gd name="T102" fmla="*/ 1 w 1905"/>
                  <a:gd name="T103" fmla="*/ 1 h 5123"/>
                  <a:gd name="T104" fmla="*/ 1 w 1905"/>
                  <a:gd name="T105" fmla="*/ 1 h 5123"/>
                  <a:gd name="T106" fmla="*/ 1 w 1905"/>
                  <a:gd name="T107" fmla="*/ 1 h 5123"/>
                  <a:gd name="T108" fmla="*/ 1 w 1905"/>
                  <a:gd name="T109" fmla="*/ 1 h 5123"/>
                  <a:gd name="T110" fmla="*/ 1 w 1905"/>
                  <a:gd name="T111" fmla="*/ 1 h 5123"/>
                  <a:gd name="T112" fmla="*/ 1 w 1905"/>
                  <a:gd name="T113" fmla="*/ 1 h 5123"/>
                  <a:gd name="T114" fmla="*/ 1 w 1905"/>
                  <a:gd name="T115" fmla="*/ 1 h 5123"/>
                  <a:gd name="T116" fmla="*/ 1 w 1905"/>
                  <a:gd name="T117" fmla="*/ 1 h 5123"/>
                  <a:gd name="T118" fmla="*/ 1 w 1905"/>
                  <a:gd name="T119" fmla="*/ 1 h 5123"/>
                  <a:gd name="T120" fmla="*/ 1 w 1905"/>
                  <a:gd name="T121" fmla="*/ 1 h 5123"/>
                  <a:gd name="T122" fmla="*/ 1 w 1905"/>
                  <a:gd name="T123" fmla="*/ 1 h 512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05"/>
                  <a:gd name="T187" fmla="*/ 0 h 5123"/>
                  <a:gd name="T188" fmla="*/ 1905 w 1905"/>
                  <a:gd name="T189" fmla="*/ 5123 h 512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05" h="5123">
                    <a:moveTo>
                      <a:pt x="940" y="3237"/>
                    </a:moveTo>
                    <a:lnTo>
                      <a:pt x="940" y="3240"/>
                    </a:lnTo>
                    <a:lnTo>
                      <a:pt x="935" y="3250"/>
                    </a:lnTo>
                    <a:lnTo>
                      <a:pt x="930" y="3263"/>
                    </a:lnTo>
                    <a:lnTo>
                      <a:pt x="924" y="3278"/>
                    </a:lnTo>
                    <a:lnTo>
                      <a:pt x="919" y="3292"/>
                    </a:lnTo>
                    <a:lnTo>
                      <a:pt x="914" y="3303"/>
                    </a:lnTo>
                    <a:lnTo>
                      <a:pt x="911" y="3311"/>
                    </a:lnTo>
                    <a:lnTo>
                      <a:pt x="909" y="3316"/>
                    </a:lnTo>
                    <a:lnTo>
                      <a:pt x="906" y="3329"/>
                    </a:lnTo>
                    <a:lnTo>
                      <a:pt x="901" y="3352"/>
                    </a:lnTo>
                    <a:lnTo>
                      <a:pt x="894" y="3382"/>
                    </a:lnTo>
                    <a:lnTo>
                      <a:pt x="886" y="3418"/>
                    </a:lnTo>
                    <a:lnTo>
                      <a:pt x="877" y="3460"/>
                    </a:lnTo>
                    <a:lnTo>
                      <a:pt x="869" y="3508"/>
                    </a:lnTo>
                    <a:lnTo>
                      <a:pt x="859" y="3560"/>
                    </a:lnTo>
                    <a:lnTo>
                      <a:pt x="849" y="3613"/>
                    </a:lnTo>
                    <a:lnTo>
                      <a:pt x="841" y="3671"/>
                    </a:lnTo>
                    <a:lnTo>
                      <a:pt x="840" y="3676"/>
                    </a:lnTo>
                    <a:lnTo>
                      <a:pt x="840" y="3689"/>
                    </a:lnTo>
                    <a:lnTo>
                      <a:pt x="838" y="3707"/>
                    </a:lnTo>
                    <a:lnTo>
                      <a:pt x="835" y="3728"/>
                    </a:lnTo>
                    <a:lnTo>
                      <a:pt x="828" y="3746"/>
                    </a:lnTo>
                    <a:lnTo>
                      <a:pt x="827" y="3752"/>
                    </a:lnTo>
                    <a:lnTo>
                      <a:pt x="825" y="3765"/>
                    </a:lnTo>
                    <a:lnTo>
                      <a:pt x="823" y="3788"/>
                    </a:lnTo>
                    <a:lnTo>
                      <a:pt x="820" y="3815"/>
                    </a:lnTo>
                    <a:lnTo>
                      <a:pt x="815" y="3846"/>
                    </a:lnTo>
                    <a:lnTo>
                      <a:pt x="811" y="3880"/>
                    </a:lnTo>
                    <a:lnTo>
                      <a:pt x="806" y="3915"/>
                    </a:lnTo>
                    <a:lnTo>
                      <a:pt x="801" y="3949"/>
                    </a:lnTo>
                    <a:lnTo>
                      <a:pt x="794" y="3980"/>
                    </a:lnTo>
                    <a:lnTo>
                      <a:pt x="790" y="4007"/>
                    </a:lnTo>
                    <a:lnTo>
                      <a:pt x="785" y="4028"/>
                    </a:lnTo>
                    <a:lnTo>
                      <a:pt x="780" y="4043"/>
                    </a:lnTo>
                    <a:lnTo>
                      <a:pt x="780" y="4048"/>
                    </a:lnTo>
                    <a:lnTo>
                      <a:pt x="778" y="4061"/>
                    </a:lnTo>
                    <a:lnTo>
                      <a:pt x="778" y="4077"/>
                    </a:lnTo>
                    <a:lnTo>
                      <a:pt x="777" y="4098"/>
                    </a:lnTo>
                    <a:lnTo>
                      <a:pt x="775" y="4119"/>
                    </a:lnTo>
                    <a:lnTo>
                      <a:pt x="773" y="4138"/>
                    </a:lnTo>
                    <a:lnTo>
                      <a:pt x="773" y="4154"/>
                    </a:lnTo>
                    <a:lnTo>
                      <a:pt x="773" y="4159"/>
                    </a:lnTo>
                    <a:lnTo>
                      <a:pt x="773" y="4172"/>
                    </a:lnTo>
                    <a:lnTo>
                      <a:pt x="775" y="4193"/>
                    </a:lnTo>
                    <a:lnTo>
                      <a:pt x="775" y="4216"/>
                    </a:lnTo>
                    <a:lnTo>
                      <a:pt x="773" y="4240"/>
                    </a:lnTo>
                    <a:lnTo>
                      <a:pt x="769" y="4261"/>
                    </a:lnTo>
                    <a:lnTo>
                      <a:pt x="769" y="4266"/>
                    </a:lnTo>
                    <a:lnTo>
                      <a:pt x="769" y="4280"/>
                    </a:lnTo>
                    <a:lnTo>
                      <a:pt x="767" y="4303"/>
                    </a:lnTo>
                    <a:lnTo>
                      <a:pt x="765" y="4332"/>
                    </a:lnTo>
                    <a:lnTo>
                      <a:pt x="764" y="4366"/>
                    </a:lnTo>
                    <a:lnTo>
                      <a:pt x="760" y="4401"/>
                    </a:lnTo>
                    <a:lnTo>
                      <a:pt x="757" y="4440"/>
                    </a:lnTo>
                    <a:lnTo>
                      <a:pt x="751" y="4477"/>
                    </a:lnTo>
                    <a:lnTo>
                      <a:pt x="744" y="4511"/>
                    </a:lnTo>
                    <a:lnTo>
                      <a:pt x="736" y="4542"/>
                    </a:lnTo>
                    <a:lnTo>
                      <a:pt x="727" y="4568"/>
                    </a:lnTo>
                    <a:lnTo>
                      <a:pt x="715" y="4587"/>
                    </a:lnTo>
                    <a:lnTo>
                      <a:pt x="702" y="4597"/>
                    </a:lnTo>
                    <a:lnTo>
                      <a:pt x="701" y="4600"/>
                    </a:lnTo>
                    <a:lnTo>
                      <a:pt x="694" y="4606"/>
                    </a:lnTo>
                    <a:lnTo>
                      <a:pt x="686" y="4616"/>
                    </a:lnTo>
                    <a:lnTo>
                      <a:pt x="678" y="4627"/>
                    </a:lnTo>
                    <a:lnTo>
                      <a:pt x="672" y="4637"/>
                    </a:lnTo>
                    <a:lnTo>
                      <a:pt x="667" y="4645"/>
                    </a:lnTo>
                    <a:lnTo>
                      <a:pt x="668" y="4648"/>
                    </a:lnTo>
                    <a:lnTo>
                      <a:pt x="670" y="4655"/>
                    </a:lnTo>
                    <a:lnTo>
                      <a:pt x="673" y="4666"/>
                    </a:lnTo>
                    <a:lnTo>
                      <a:pt x="675" y="4677"/>
                    </a:lnTo>
                    <a:lnTo>
                      <a:pt x="677" y="4689"/>
                    </a:lnTo>
                    <a:lnTo>
                      <a:pt x="678" y="4692"/>
                    </a:lnTo>
                    <a:lnTo>
                      <a:pt x="683" y="4700"/>
                    </a:lnTo>
                    <a:lnTo>
                      <a:pt x="688" y="4713"/>
                    </a:lnTo>
                    <a:lnTo>
                      <a:pt x="693" y="4729"/>
                    </a:lnTo>
                    <a:lnTo>
                      <a:pt x="697" y="4748"/>
                    </a:lnTo>
                    <a:lnTo>
                      <a:pt x="697" y="4771"/>
                    </a:lnTo>
                    <a:lnTo>
                      <a:pt x="693" y="4794"/>
                    </a:lnTo>
                    <a:lnTo>
                      <a:pt x="683" y="4818"/>
                    </a:lnTo>
                    <a:lnTo>
                      <a:pt x="683" y="4823"/>
                    </a:lnTo>
                    <a:lnTo>
                      <a:pt x="683" y="4832"/>
                    </a:lnTo>
                    <a:lnTo>
                      <a:pt x="681" y="4844"/>
                    </a:lnTo>
                    <a:lnTo>
                      <a:pt x="675" y="4855"/>
                    </a:lnTo>
                    <a:lnTo>
                      <a:pt x="675" y="4860"/>
                    </a:lnTo>
                    <a:lnTo>
                      <a:pt x="677" y="4870"/>
                    </a:lnTo>
                    <a:lnTo>
                      <a:pt x="678" y="4884"/>
                    </a:lnTo>
                    <a:lnTo>
                      <a:pt x="678" y="4899"/>
                    </a:lnTo>
                    <a:lnTo>
                      <a:pt x="678" y="4913"/>
                    </a:lnTo>
                    <a:lnTo>
                      <a:pt x="678" y="4926"/>
                    </a:lnTo>
                    <a:lnTo>
                      <a:pt x="677" y="4932"/>
                    </a:lnTo>
                    <a:lnTo>
                      <a:pt x="673" y="4934"/>
                    </a:lnTo>
                    <a:lnTo>
                      <a:pt x="665" y="4941"/>
                    </a:lnTo>
                    <a:lnTo>
                      <a:pt x="651" y="4950"/>
                    </a:lnTo>
                    <a:lnTo>
                      <a:pt x="630" y="4960"/>
                    </a:lnTo>
                    <a:lnTo>
                      <a:pt x="601" y="4970"/>
                    </a:lnTo>
                    <a:lnTo>
                      <a:pt x="567" y="4978"/>
                    </a:lnTo>
                    <a:lnTo>
                      <a:pt x="525" y="4984"/>
                    </a:lnTo>
                    <a:lnTo>
                      <a:pt x="481" y="4965"/>
                    </a:lnTo>
                    <a:lnTo>
                      <a:pt x="478" y="4966"/>
                    </a:lnTo>
                    <a:lnTo>
                      <a:pt x="471" y="4971"/>
                    </a:lnTo>
                    <a:lnTo>
                      <a:pt x="460" y="4979"/>
                    </a:lnTo>
                    <a:lnTo>
                      <a:pt x="449" y="4989"/>
                    </a:lnTo>
                    <a:lnTo>
                      <a:pt x="436" y="5000"/>
                    </a:lnTo>
                    <a:lnTo>
                      <a:pt x="426" y="5010"/>
                    </a:lnTo>
                    <a:lnTo>
                      <a:pt x="420" y="5018"/>
                    </a:lnTo>
                    <a:lnTo>
                      <a:pt x="412" y="5025"/>
                    </a:lnTo>
                    <a:lnTo>
                      <a:pt x="397" y="5033"/>
                    </a:lnTo>
                    <a:lnTo>
                      <a:pt x="375" y="5044"/>
                    </a:lnTo>
                    <a:lnTo>
                      <a:pt x="347" y="5055"/>
                    </a:lnTo>
                    <a:lnTo>
                      <a:pt x="313" y="5066"/>
                    </a:lnTo>
                    <a:lnTo>
                      <a:pt x="276" y="5076"/>
                    </a:lnTo>
                    <a:lnTo>
                      <a:pt x="234" y="5083"/>
                    </a:lnTo>
                    <a:lnTo>
                      <a:pt x="192" y="5087"/>
                    </a:lnTo>
                    <a:lnTo>
                      <a:pt x="147" y="5087"/>
                    </a:lnTo>
                    <a:lnTo>
                      <a:pt x="100" y="5083"/>
                    </a:lnTo>
                    <a:lnTo>
                      <a:pt x="55" y="5071"/>
                    </a:lnTo>
                    <a:lnTo>
                      <a:pt x="52" y="5071"/>
                    </a:lnTo>
                    <a:lnTo>
                      <a:pt x="42" y="5068"/>
                    </a:lnTo>
                    <a:lnTo>
                      <a:pt x="31" y="5063"/>
                    </a:lnTo>
                    <a:lnTo>
                      <a:pt x="18" y="5058"/>
                    </a:lnTo>
                    <a:lnTo>
                      <a:pt x="6" y="5052"/>
                    </a:lnTo>
                    <a:lnTo>
                      <a:pt x="0" y="5045"/>
                    </a:lnTo>
                    <a:lnTo>
                      <a:pt x="0" y="5039"/>
                    </a:lnTo>
                    <a:lnTo>
                      <a:pt x="0" y="5036"/>
                    </a:lnTo>
                    <a:lnTo>
                      <a:pt x="0" y="5029"/>
                    </a:lnTo>
                    <a:lnTo>
                      <a:pt x="2" y="5021"/>
                    </a:lnTo>
                    <a:lnTo>
                      <a:pt x="5" y="5013"/>
                    </a:lnTo>
                    <a:lnTo>
                      <a:pt x="13" y="5008"/>
                    </a:lnTo>
                    <a:lnTo>
                      <a:pt x="23" y="5007"/>
                    </a:lnTo>
                    <a:lnTo>
                      <a:pt x="23" y="5004"/>
                    </a:lnTo>
                    <a:lnTo>
                      <a:pt x="23" y="4994"/>
                    </a:lnTo>
                    <a:lnTo>
                      <a:pt x="26" y="4981"/>
                    </a:lnTo>
                    <a:lnTo>
                      <a:pt x="31" y="4966"/>
                    </a:lnTo>
                    <a:lnTo>
                      <a:pt x="40" y="4953"/>
                    </a:lnTo>
                    <a:lnTo>
                      <a:pt x="57" y="4942"/>
                    </a:lnTo>
                    <a:lnTo>
                      <a:pt x="57" y="4937"/>
                    </a:lnTo>
                    <a:lnTo>
                      <a:pt x="60" y="4931"/>
                    </a:lnTo>
                    <a:lnTo>
                      <a:pt x="66" y="4924"/>
                    </a:lnTo>
                    <a:lnTo>
                      <a:pt x="81" y="4915"/>
                    </a:lnTo>
                    <a:lnTo>
                      <a:pt x="105" y="4905"/>
                    </a:lnTo>
                    <a:lnTo>
                      <a:pt x="108" y="4903"/>
                    </a:lnTo>
                    <a:lnTo>
                      <a:pt x="119" y="4897"/>
                    </a:lnTo>
                    <a:lnTo>
                      <a:pt x="134" y="4889"/>
                    </a:lnTo>
                    <a:lnTo>
                      <a:pt x="152" y="4878"/>
                    </a:lnTo>
                    <a:lnTo>
                      <a:pt x="171" y="4866"/>
                    </a:lnTo>
                    <a:lnTo>
                      <a:pt x="191" y="4855"/>
                    </a:lnTo>
                    <a:lnTo>
                      <a:pt x="207" y="4845"/>
                    </a:lnTo>
                    <a:lnTo>
                      <a:pt x="220" y="4836"/>
                    </a:lnTo>
                    <a:lnTo>
                      <a:pt x="226" y="4831"/>
                    </a:lnTo>
                    <a:lnTo>
                      <a:pt x="229" y="4828"/>
                    </a:lnTo>
                    <a:lnTo>
                      <a:pt x="236" y="4818"/>
                    </a:lnTo>
                    <a:lnTo>
                      <a:pt x="245" y="4807"/>
                    </a:lnTo>
                    <a:lnTo>
                      <a:pt x="257" y="4792"/>
                    </a:lnTo>
                    <a:lnTo>
                      <a:pt x="266" y="4779"/>
                    </a:lnTo>
                    <a:lnTo>
                      <a:pt x="276" y="4766"/>
                    </a:lnTo>
                    <a:lnTo>
                      <a:pt x="281" y="4760"/>
                    </a:lnTo>
                    <a:lnTo>
                      <a:pt x="284" y="4756"/>
                    </a:lnTo>
                    <a:lnTo>
                      <a:pt x="289" y="4748"/>
                    </a:lnTo>
                    <a:lnTo>
                      <a:pt x="295" y="4739"/>
                    </a:lnTo>
                    <a:lnTo>
                      <a:pt x="304" y="4731"/>
                    </a:lnTo>
                    <a:lnTo>
                      <a:pt x="302" y="4729"/>
                    </a:lnTo>
                    <a:lnTo>
                      <a:pt x="299" y="4727"/>
                    </a:lnTo>
                    <a:lnTo>
                      <a:pt x="292" y="4723"/>
                    </a:lnTo>
                    <a:lnTo>
                      <a:pt x="286" y="4715"/>
                    </a:lnTo>
                    <a:lnTo>
                      <a:pt x="279" y="4703"/>
                    </a:lnTo>
                    <a:lnTo>
                      <a:pt x="273" y="4687"/>
                    </a:lnTo>
                    <a:lnTo>
                      <a:pt x="266" y="4668"/>
                    </a:lnTo>
                    <a:lnTo>
                      <a:pt x="260" y="4640"/>
                    </a:lnTo>
                    <a:lnTo>
                      <a:pt x="257" y="4608"/>
                    </a:lnTo>
                    <a:lnTo>
                      <a:pt x="255" y="4569"/>
                    </a:lnTo>
                    <a:lnTo>
                      <a:pt x="257" y="4521"/>
                    </a:lnTo>
                    <a:lnTo>
                      <a:pt x="257" y="4518"/>
                    </a:lnTo>
                    <a:lnTo>
                      <a:pt x="258" y="4503"/>
                    </a:lnTo>
                    <a:lnTo>
                      <a:pt x="260" y="4484"/>
                    </a:lnTo>
                    <a:lnTo>
                      <a:pt x="265" y="4456"/>
                    </a:lnTo>
                    <a:lnTo>
                      <a:pt x="270" y="4424"/>
                    </a:lnTo>
                    <a:lnTo>
                      <a:pt x="274" y="4387"/>
                    </a:lnTo>
                    <a:lnTo>
                      <a:pt x="283" y="4346"/>
                    </a:lnTo>
                    <a:lnTo>
                      <a:pt x="292" y="4304"/>
                    </a:lnTo>
                    <a:lnTo>
                      <a:pt x="304" y="4261"/>
                    </a:lnTo>
                    <a:lnTo>
                      <a:pt x="337" y="4041"/>
                    </a:lnTo>
                    <a:lnTo>
                      <a:pt x="337" y="4036"/>
                    </a:lnTo>
                    <a:lnTo>
                      <a:pt x="339" y="4023"/>
                    </a:lnTo>
                    <a:lnTo>
                      <a:pt x="342" y="4002"/>
                    </a:lnTo>
                    <a:lnTo>
                      <a:pt x="347" y="3977"/>
                    </a:lnTo>
                    <a:lnTo>
                      <a:pt x="352" y="3946"/>
                    </a:lnTo>
                    <a:lnTo>
                      <a:pt x="357" y="3912"/>
                    </a:lnTo>
                    <a:lnTo>
                      <a:pt x="362" y="3878"/>
                    </a:lnTo>
                    <a:lnTo>
                      <a:pt x="368" y="3846"/>
                    </a:lnTo>
                    <a:lnTo>
                      <a:pt x="373" y="3814"/>
                    </a:lnTo>
                    <a:lnTo>
                      <a:pt x="378" y="3786"/>
                    </a:lnTo>
                    <a:lnTo>
                      <a:pt x="383" y="3763"/>
                    </a:lnTo>
                    <a:lnTo>
                      <a:pt x="386" y="3746"/>
                    </a:lnTo>
                    <a:lnTo>
                      <a:pt x="386" y="3741"/>
                    </a:lnTo>
                    <a:lnTo>
                      <a:pt x="386" y="3723"/>
                    </a:lnTo>
                    <a:lnTo>
                      <a:pt x="386" y="3697"/>
                    </a:lnTo>
                    <a:lnTo>
                      <a:pt x="386" y="3663"/>
                    </a:lnTo>
                    <a:lnTo>
                      <a:pt x="386" y="3623"/>
                    </a:lnTo>
                    <a:lnTo>
                      <a:pt x="386" y="3579"/>
                    </a:lnTo>
                    <a:lnTo>
                      <a:pt x="386" y="3533"/>
                    </a:lnTo>
                    <a:lnTo>
                      <a:pt x="386" y="3484"/>
                    </a:lnTo>
                    <a:lnTo>
                      <a:pt x="386" y="3439"/>
                    </a:lnTo>
                    <a:lnTo>
                      <a:pt x="386" y="3395"/>
                    </a:lnTo>
                    <a:lnTo>
                      <a:pt x="386" y="3355"/>
                    </a:lnTo>
                    <a:lnTo>
                      <a:pt x="386" y="3323"/>
                    </a:lnTo>
                    <a:lnTo>
                      <a:pt x="384" y="3297"/>
                    </a:lnTo>
                    <a:lnTo>
                      <a:pt x="383" y="3281"/>
                    </a:lnTo>
                    <a:lnTo>
                      <a:pt x="381" y="3252"/>
                    </a:lnTo>
                    <a:lnTo>
                      <a:pt x="378" y="3215"/>
                    </a:lnTo>
                    <a:lnTo>
                      <a:pt x="376" y="3171"/>
                    </a:lnTo>
                    <a:lnTo>
                      <a:pt x="375" y="3124"/>
                    </a:lnTo>
                    <a:lnTo>
                      <a:pt x="376" y="3074"/>
                    </a:lnTo>
                    <a:lnTo>
                      <a:pt x="378" y="3026"/>
                    </a:lnTo>
                    <a:lnTo>
                      <a:pt x="378" y="3021"/>
                    </a:lnTo>
                    <a:lnTo>
                      <a:pt x="378" y="3009"/>
                    </a:lnTo>
                    <a:lnTo>
                      <a:pt x="376" y="2995"/>
                    </a:lnTo>
                    <a:lnTo>
                      <a:pt x="376" y="2977"/>
                    </a:lnTo>
                    <a:lnTo>
                      <a:pt x="375" y="2961"/>
                    </a:lnTo>
                    <a:lnTo>
                      <a:pt x="375" y="2950"/>
                    </a:lnTo>
                    <a:lnTo>
                      <a:pt x="375" y="2943"/>
                    </a:lnTo>
                    <a:lnTo>
                      <a:pt x="375" y="2937"/>
                    </a:lnTo>
                    <a:lnTo>
                      <a:pt x="373" y="2922"/>
                    </a:lnTo>
                    <a:lnTo>
                      <a:pt x="371" y="2901"/>
                    </a:lnTo>
                    <a:lnTo>
                      <a:pt x="371" y="2875"/>
                    </a:lnTo>
                    <a:lnTo>
                      <a:pt x="373" y="2846"/>
                    </a:lnTo>
                    <a:lnTo>
                      <a:pt x="376" y="2817"/>
                    </a:lnTo>
                    <a:lnTo>
                      <a:pt x="381" y="2790"/>
                    </a:lnTo>
                    <a:lnTo>
                      <a:pt x="391" y="2767"/>
                    </a:lnTo>
                    <a:lnTo>
                      <a:pt x="389" y="2764"/>
                    </a:lnTo>
                    <a:lnTo>
                      <a:pt x="389" y="2751"/>
                    </a:lnTo>
                    <a:lnTo>
                      <a:pt x="387" y="2733"/>
                    </a:lnTo>
                    <a:lnTo>
                      <a:pt x="389" y="2716"/>
                    </a:lnTo>
                    <a:lnTo>
                      <a:pt x="394" y="2696"/>
                    </a:lnTo>
                    <a:lnTo>
                      <a:pt x="391" y="2674"/>
                    </a:lnTo>
                    <a:lnTo>
                      <a:pt x="389" y="2672"/>
                    </a:lnTo>
                    <a:lnTo>
                      <a:pt x="387" y="2666"/>
                    </a:lnTo>
                    <a:lnTo>
                      <a:pt x="384" y="2656"/>
                    </a:lnTo>
                    <a:lnTo>
                      <a:pt x="383" y="2640"/>
                    </a:lnTo>
                    <a:lnTo>
                      <a:pt x="381" y="2619"/>
                    </a:lnTo>
                    <a:lnTo>
                      <a:pt x="381" y="2593"/>
                    </a:lnTo>
                    <a:lnTo>
                      <a:pt x="386" y="2559"/>
                    </a:lnTo>
                    <a:lnTo>
                      <a:pt x="384" y="2556"/>
                    </a:lnTo>
                    <a:lnTo>
                      <a:pt x="383" y="2546"/>
                    </a:lnTo>
                    <a:lnTo>
                      <a:pt x="379" y="2530"/>
                    </a:lnTo>
                    <a:lnTo>
                      <a:pt x="379" y="2509"/>
                    </a:lnTo>
                    <a:lnTo>
                      <a:pt x="381" y="2483"/>
                    </a:lnTo>
                    <a:lnTo>
                      <a:pt x="387" y="2454"/>
                    </a:lnTo>
                    <a:lnTo>
                      <a:pt x="381" y="2451"/>
                    </a:lnTo>
                    <a:lnTo>
                      <a:pt x="383" y="2396"/>
                    </a:lnTo>
                    <a:lnTo>
                      <a:pt x="384" y="2391"/>
                    </a:lnTo>
                    <a:lnTo>
                      <a:pt x="384" y="2377"/>
                    </a:lnTo>
                    <a:lnTo>
                      <a:pt x="386" y="2356"/>
                    </a:lnTo>
                    <a:lnTo>
                      <a:pt x="387" y="2328"/>
                    </a:lnTo>
                    <a:lnTo>
                      <a:pt x="389" y="2299"/>
                    </a:lnTo>
                    <a:lnTo>
                      <a:pt x="391" y="2268"/>
                    </a:lnTo>
                    <a:lnTo>
                      <a:pt x="392" y="2241"/>
                    </a:lnTo>
                    <a:lnTo>
                      <a:pt x="392" y="2215"/>
                    </a:lnTo>
                    <a:lnTo>
                      <a:pt x="394" y="2196"/>
                    </a:lnTo>
                    <a:lnTo>
                      <a:pt x="394" y="2184"/>
                    </a:lnTo>
                    <a:lnTo>
                      <a:pt x="394" y="2171"/>
                    </a:lnTo>
                    <a:lnTo>
                      <a:pt x="394" y="2149"/>
                    </a:lnTo>
                    <a:lnTo>
                      <a:pt x="396" y="2117"/>
                    </a:lnTo>
                    <a:lnTo>
                      <a:pt x="397" y="2078"/>
                    </a:lnTo>
                    <a:lnTo>
                      <a:pt x="399" y="2034"/>
                    </a:lnTo>
                    <a:lnTo>
                      <a:pt x="402" y="1986"/>
                    </a:lnTo>
                    <a:lnTo>
                      <a:pt x="407" y="1937"/>
                    </a:lnTo>
                    <a:lnTo>
                      <a:pt x="413" y="1887"/>
                    </a:lnTo>
                    <a:lnTo>
                      <a:pt x="420" y="1839"/>
                    </a:lnTo>
                    <a:lnTo>
                      <a:pt x="429" y="1795"/>
                    </a:lnTo>
                    <a:lnTo>
                      <a:pt x="431" y="1790"/>
                    </a:lnTo>
                    <a:lnTo>
                      <a:pt x="433" y="1781"/>
                    </a:lnTo>
                    <a:lnTo>
                      <a:pt x="438" y="1766"/>
                    </a:lnTo>
                    <a:lnTo>
                      <a:pt x="441" y="1750"/>
                    </a:lnTo>
                    <a:lnTo>
                      <a:pt x="446" y="1737"/>
                    </a:lnTo>
                    <a:lnTo>
                      <a:pt x="449" y="1727"/>
                    </a:lnTo>
                    <a:lnTo>
                      <a:pt x="449" y="1724"/>
                    </a:lnTo>
                    <a:lnTo>
                      <a:pt x="449" y="1716"/>
                    </a:lnTo>
                    <a:lnTo>
                      <a:pt x="447" y="1702"/>
                    </a:lnTo>
                    <a:lnTo>
                      <a:pt x="447" y="1682"/>
                    </a:lnTo>
                    <a:lnTo>
                      <a:pt x="449" y="1656"/>
                    </a:lnTo>
                    <a:lnTo>
                      <a:pt x="450" y="1624"/>
                    </a:lnTo>
                    <a:lnTo>
                      <a:pt x="455" y="1585"/>
                    </a:lnTo>
                    <a:lnTo>
                      <a:pt x="462" y="1540"/>
                    </a:lnTo>
                    <a:lnTo>
                      <a:pt x="457" y="1539"/>
                    </a:lnTo>
                    <a:lnTo>
                      <a:pt x="447" y="1535"/>
                    </a:lnTo>
                    <a:lnTo>
                      <a:pt x="434" y="1530"/>
                    </a:lnTo>
                    <a:lnTo>
                      <a:pt x="423" y="1526"/>
                    </a:lnTo>
                    <a:lnTo>
                      <a:pt x="417" y="1521"/>
                    </a:lnTo>
                    <a:lnTo>
                      <a:pt x="413" y="1521"/>
                    </a:lnTo>
                    <a:lnTo>
                      <a:pt x="404" y="1518"/>
                    </a:lnTo>
                    <a:lnTo>
                      <a:pt x="389" y="1513"/>
                    </a:lnTo>
                    <a:lnTo>
                      <a:pt x="375" y="1505"/>
                    </a:lnTo>
                    <a:lnTo>
                      <a:pt x="358" y="1493"/>
                    </a:lnTo>
                    <a:lnTo>
                      <a:pt x="346" y="1479"/>
                    </a:lnTo>
                    <a:lnTo>
                      <a:pt x="344" y="1479"/>
                    </a:lnTo>
                    <a:lnTo>
                      <a:pt x="337" y="1479"/>
                    </a:lnTo>
                    <a:lnTo>
                      <a:pt x="329" y="1479"/>
                    </a:lnTo>
                    <a:lnTo>
                      <a:pt x="321" y="1474"/>
                    </a:lnTo>
                    <a:lnTo>
                      <a:pt x="315" y="1466"/>
                    </a:lnTo>
                    <a:lnTo>
                      <a:pt x="310" y="1453"/>
                    </a:lnTo>
                    <a:lnTo>
                      <a:pt x="308" y="1450"/>
                    </a:lnTo>
                    <a:lnTo>
                      <a:pt x="304" y="1442"/>
                    </a:lnTo>
                    <a:lnTo>
                      <a:pt x="297" y="1430"/>
                    </a:lnTo>
                    <a:lnTo>
                      <a:pt x="287" y="1416"/>
                    </a:lnTo>
                    <a:lnTo>
                      <a:pt x="279" y="1400"/>
                    </a:lnTo>
                    <a:lnTo>
                      <a:pt x="271" y="1385"/>
                    </a:lnTo>
                    <a:lnTo>
                      <a:pt x="263" y="1367"/>
                    </a:lnTo>
                    <a:lnTo>
                      <a:pt x="255" y="1343"/>
                    </a:lnTo>
                    <a:lnTo>
                      <a:pt x="247" y="1311"/>
                    </a:lnTo>
                    <a:lnTo>
                      <a:pt x="244" y="1274"/>
                    </a:lnTo>
                    <a:lnTo>
                      <a:pt x="244" y="1235"/>
                    </a:lnTo>
                    <a:lnTo>
                      <a:pt x="247" y="1193"/>
                    </a:lnTo>
                    <a:lnTo>
                      <a:pt x="249" y="1188"/>
                    </a:lnTo>
                    <a:lnTo>
                      <a:pt x="250" y="1179"/>
                    </a:lnTo>
                    <a:lnTo>
                      <a:pt x="253" y="1162"/>
                    </a:lnTo>
                    <a:lnTo>
                      <a:pt x="257" y="1146"/>
                    </a:lnTo>
                    <a:lnTo>
                      <a:pt x="260" y="1133"/>
                    </a:lnTo>
                    <a:lnTo>
                      <a:pt x="263" y="1124"/>
                    </a:lnTo>
                    <a:lnTo>
                      <a:pt x="262" y="1120"/>
                    </a:lnTo>
                    <a:lnTo>
                      <a:pt x="258" y="1114"/>
                    </a:lnTo>
                    <a:lnTo>
                      <a:pt x="255" y="1103"/>
                    </a:lnTo>
                    <a:lnTo>
                      <a:pt x="255" y="1086"/>
                    </a:lnTo>
                    <a:lnTo>
                      <a:pt x="262" y="1069"/>
                    </a:lnTo>
                    <a:lnTo>
                      <a:pt x="263" y="1064"/>
                    </a:lnTo>
                    <a:lnTo>
                      <a:pt x="265" y="1056"/>
                    </a:lnTo>
                    <a:lnTo>
                      <a:pt x="271" y="1046"/>
                    </a:lnTo>
                    <a:lnTo>
                      <a:pt x="279" y="1035"/>
                    </a:lnTo>
                    <a:lnTo>
                      <a:pt x="292" y="1028"/>
                    </a:lnTo>
                    <a:lnTo>
                      <a:pt x="291" y="1025"/>
                    </a:lnTo>
                    <a:lnTo>
                      <a:pt x="289" y="1015"/>
                    </a:lnTo>
                    <a:lnTo>
                      <a:pt x="289" y="1003"/>
                    </a:lnTo>
                    <a:lnTo>
                      <a:pt x="292" y="988"/>
                    </a:lnTo>
                    <a:lnTo>
                      <a:pt x="302" y="975"/>
                    </a:lnTo>
                    <a:lnTo>
                      <a:pt x="308" y="962"/>
                    </a:lnTo>
                    <a:lnTo>
                      <a:pt x="308" y="959"/>
                    </a:lnTo>
                    <a:lnTo>
                      <a:pt x="312" y="948"/>
                    </a:lnTo>
                    <a:lnTo>
                      <a:pt x="315" y="933"/>
                    </a:lnTo>
                    <a:lnTo>
                      <a:pt x="320" y="914"/>
                    </a:lnTo>
                    <a:lnTo>
                      <a:pt x="320" y="910"/>
                    </a:lnTo>
                    <a:lnTo>
                      <a:pt x="323" y="901"/>
                    </a:lnTo>
                    <a:lnTo>
                      <a:pt x="328" y="886"/>
                    </a:lnTo>
                    <a:lnTo>
                      <a:pt x="333" y="872"/>
                    </a:lnTo>
                    <a:lnTo>
                      <a:pt x="341" y="856"/>
                    </a:lnTo>
                    <a:lnTo>
                      <a:pt x="350" y="843"/>
                    </a:lnTo>
                    <a:lnTo>
                      <a:pt x="352" y="841"/>
                    </a:lnTo>
                    <a:lnTo>
                      <a:pt x="357" y="836"/>
                    </a:lnTo>
                    <a:lnTo>
                      <a:pt x="365" y="831"/>
                    </a:lnTo>
                    <a:lnTo>
                      <a:pt x="378" y="827"/>
                    </a:lnTo>
                    <a:lnTo>
                      <a:pt x="396" y="823"/>
                    </a:lnTo>
                    <a:lnTo>
                      <a:pt x="399" y="822"/>
                    </a:lnTo>
                    <a:lnTo>
                      <a:pt x="410" y="820"/>
                    </a:lnTo>
                    <a:lnTo>
                      <a:pt x="426" y="817"/>
                    </a:lnTo>
                    <a:lnTo>
                      <a:pt x="446" y="815"/>
                    </a:lnTo>
                    <a:lnTo>
                      <a:pt x="470" y="814"/>
                    </a:lnTo>
                    <a:lnTo>
                      <a:pt x="497" y="814"/>
                    </a:lnTo>
                    <a:lnTo>
                      <a:pt x="526" y="818"/>
                    </a:lnTo>
                    <a:lnTo>
                      <a:pt x="531" y="817"/>
                    </a:lnTo>
                    <a:lnTo>
                      <a:pt x="546" y="815"/>
                    </a:lnTo>
                    <a:lnTo>
                      <a:pt x="565" y="814"/>
                    </a:lnTo>
                    <a:lnTo>
                      <a:pt x="589" y="812"/>
                    </a:lnTo>
                    <a:lnTo>
                      <a:pt x="615" y="810"/>
                    </a:lnTo>
                    <a:lnTo>
                      <a:pt x="641" y="810"/>
                    </a:lnTo>
                    <a:lnTo>
                      <a:pt x="665" y="810"/>
                    </a:lnTo>
                    <a:lnTo>
                      <a:pt x="683" y="815"/>
                    </a:lnTo>
                    <a:lnTo>
                      <a:pt x="710" y="810"/>
                    </a:lnTo>
                    <a:lnTo>
                      <a:pt x="714" y="809"/>
                    </a:lnTo>
                    <a:lnTo>
                      <a:pt x="720" y="804"/>
                    </a:lnTo>
                    <a:lnTo>
                      <a:pt x="731" y="794"/>
                    </a:lnTo>
                    <a:lnTo>
                      <a:pt x="746" y="786"/>
                    </a:lnTo>
                    <a:lnTo>
                      <a:pt x="759" y="775"/>
                    </a:lnTo>
                    <a:lnTo>
                      <a:pt x="772" y="765"/>
                    </a:lnTo>
                    <a:lnTo>
                      <a:pt x="781" y="757"/>
                    </a:lnTo>
                    <a:lnTo>
                      <a:pt x="788" y="752"/>
                    </a:lnTo>
                    <a:lnTo>
                      <a:pt x="790" y="749"/>
                    </a:lnTo>
                    <a:lnTo>
                      <a:pt x="793" y="739"/>
                    </a:lnTo>
                    <a:lnTo>
                      <a:pt x="799" y="730"/>
                    </a:lnTo>
                    <a:lnTo>
                      <a:pt x="806" y="720"/>
                    </a:lnTo>
                    <a:lnTo>
                      <a:pt x="817" y="714"/>
                    </a:lnTo>
                    <a:lnTo>
                      <a:pt x="830" y="715"/>
                    </a:lnTo>
                    <a:lnTo>
                      <a:pt x="836" y="705"/>
                    </a:lnTo>
                    <a:lnTo>
                      <a:pt x="836" y="702"/>
                    </a:lnTo>
                    <a:lnTo>
                      <a:pt x="835" y="693"/>
                    </a:lnTo>
                    <a:lnTo>
                      <a:pt x="832" y="680"/>
                    </a:lnTo>
                    <a:lnTo>
                      <a:pt x="828" y="663"/>
                    </a:lnTo>
                    <a:lnTo>
                      <a:pt x="827" y="647"/>
                    </a:lnTo>
                    <a:lnTo>
                      <a:pt x="827" y="631"/>
                    </a:lnTo>
                    <a:lnTo>
                      <a:pt x="825" y="626"/>
                    </a:lnTo>
                    <a:lnTo>
                      <a:pt x="822" y="617"/>
                    </a:lnTo>
                    <a:lnTo>
                      <a:pt x="817" y="602"/>
                    </a:lnTo>
                    <a:lnTo>
                      <a:pt x="811" y="584"/>
                    </a:lnTo>
                    <a:lnTo>
                      <a:pt x="806" y="567"/>
                    </a:lnTo>
                    <a:lnTo>
                      <a:pt x="802" y="550"/>
                    </a:lnTo>
                    <a:lnTo>
                      <a:pt x="801" y="539"/>
                    </a:lnTo>
                    <a:lnTo>
                      <a:pt x="799" y="541"/>
                    </a:lnTo>
                    <a:lnTo>
                      <a:pt x="796" y="542"/>
                    </a:lnTo>
                    <a:lnTo>
                      <a:pt x="791" y="542"/>
                    </a:lnTo>
                    <a:lnTo>
                      <a:pt x="786" y="542"/>
                    </a:lnTo>
                    <a:lnTo>
                      <a:pt x="780" y="539"/>
                    </a:lnTo>
                    <a:lnTo>
                      <a:pt x="773" y="533"/>
                    </a:lnTo>
                    <a:lnTo>
                      <a:pt x="770" y="520"/>
                    </a:lnTo>
                    <a:lnTo>
                      <a:pt x="767" y="502"/>
                    </a:lnTo>
                    <a:lnTo>
                      <a:pt x="765" y="499"/>
                    </a:lnTo>
                    <a:lnTo>
                      <a:pt x="762" y="492"/>
                    </a:lnTo>
                    <a:lnTo>
                      <a:pt x="757" y="483"/>
                    </a:lnTo>
                    <a:lnTo>
                      <a:pt x="752" y="470"/>
                    </a:lnTo>
                    <a:lnTo>
                      <a:pt x="748" y="457"/>
                    </a:lnTo>
                    <a:lnTo>
                      <a:pt x="746" y="442"/>
                    </a:lnTo>
                    <a:lnTo>
                      <a:pt x="746" y="429"/>
                    </a:lnTo>
                    <a:lnTo>
                      <a:pt x="751" y="418"/>
                    </a:lnTo>
                    <a:lnTo>
                      <a:pt x="760" y="410"/>
                    </a:lnTo>
                    <a:lnTo>
                      <a:pt x="777" y="405"/>
                    </a:lnTo>
                    <a:lnTo>
                      <a:pt x="775" y="402"/>
                    </a:lnTo>
                    <a:lnTo>
                      <a:pt x="772" y="391"/>
                    </a:lnTo>
                    <a:lnTo>
                      <a:pt x="769" y="378"/>
                    </a:lnTo>
                    <a:lnTo>
                      <a:pt x="765" y="362"/>
                    </a:lnTo>
                    <a:lnTo>
                      <a:pt x="762" y="349"/>
                    </a:lnTo>
                    <a:lnTo>
                      <a:pt x="762" y="339"/>
                    </a:lnTo>
                    <a:lnTo>
                      <a:pt x="762" y="334"/>
                    </a:lnTo>
                    <a:lnTo>
                      <a:pt x="760" y="323"/>
                    </a:lnTo>
                    <a:lnTo>
                      <a:pt x="759" y="310"/>
                    </a:lnTo>
                    <a:lnTo>
                      <a:pt x="759" y="300"/>
                    </a:lnTo>
                    <a:lnTo>
                      <a:pt x="757" y="297"/>
                    </a:lnTo>
                    <a:lnTo>
                      <a:pt x="757" y="287"/>
                    </a:lnTo>
                    <a:lnTo>
                      <a:pt x="757" y="274"/>
                    </a:lnTo>
                    <a:lnTo>
                      <a:pt x="760" y="260"/>
                    </a:lnTo>
                    <a:lnTo>
                      <a:pt x="760" y="255"/>
                    </a:lnTo>
                    <a:lnTo>
                      <a:pt x="764" y="244"/>
                    </a:lnTo>
                    <a:lnTo>
                      <a:pt x="767" y="232"/>
                    </a:lnTo>
                    <a:lnTo>
                      <a:pt x="770" y="221"/>
                    </a:lnTo>
                    <a:lnTo>
                      <a:pt x="772" y="216"/>
                    </a:lnTo>
                    <a:lnTo>
                      <a:pt x="775" y="207"/>
                    </a:lnTo>
                    <a:lnTo>
                      <a:pt x="780" y="194"/>
                    </a:lnTo>
                    <a:lnTo>
                      <a:pt x="788" y="184"/>
                    </a:lnTo>
                    <a:lnTo>
                      <a:pt x="790" y="179"/>
                    </a:lnTo>
                    <a:lnTo>
                      <a:pt x="791" y="169"/>
                    </a:lnTo>
                    <a:lnTo>
                      <a:pt x="796" y="156"/>
                    </a:lnTo>
                    <a:lnTo>
                      <a:pt x="804" y="147"/>
                    </a:lnTo>
                    <a:lnTo>
                      <a:pt x="806" y="144"/>
                    </a:lnTo>
                    <a:lnTo>
                      <a:pt x="809" y="139"/>
                    </a:lnTo>
                    <a:lnTo>
                      <a:pt x="814" y="131"/>
                    </a:lnTo>
                    <a:lnTo>
                      <a:pt x="820" y="124"/>
                    </a:lnTo>
                    <a:lnTo>
                      <a:pt x="825" y="119"/>
                    </a:lnTo>
                    <a:lnTo>
                      <a:pt x="828" y="108"/>
                    </a:lnTo>
                    <a:lnTo>
                      <a:pt x="838" y="100"/>
                    </a:lnTo>
                    <a:lnTo>
                      <a:pt x="840" y="97"/>
                    </a:lnTo>
                    <a:lnTo>
                      <a:pt x="844" y="87"/>
                    </a:lnTo>
                    <a:lnTo>
                      <a:pt x="849" y="76"/>
                    </a:lnTo>
                    <a:lnTo>
                      <a:pt x="856" y="66"/>
                    </a:lnTo>
                    <a:lnTo>
                      <a:pt x="859" y="76"/>
                    </a:lnTo>
                    <a:lnTo>
                      <a:pt x="859" y="73"/>
                    </a:lnTo>
                    <a:lnTo>
                      <a:pt x="864" y="66"/>
                    </a:lnTo>
                    <a:lnTo>
                      <a:pt x="870" y="58"/>
                    </a:lnTo>
                    <a:lnTo>
                      <a:pt x="877" y="48"/>
                    </a:lnTo>
                    <a:lnTo>
                      <a:pt x="885" y="40"/>
                    </a:lnTo>
                    <a:lnTo>
                      <a:pt x="883" y="50"/>
                    </a:lnTo>
                    <a:lnTo>
                      <a:pt x="886" y="48"/>
                    </a:lnTo>
                    <a:lnTo>
                      <a:pt x="893" y="43"/>
                    </a:lnTo>
                    <a:lnTo>
                      <a:pt x="903" y="39"/>
                    </a:lnTo>
                    <a:lnTo>
                      <a:pt x="914" y="35"/>
                    </a:lnTo>
                    <a:lnTo>
                      <a:pt x="927" y="34"/>
                    </a:lnTo>
                    <a:lnTo>
                      <a:pt x="928" y="32"/>
                    </a:lnTo>
                    <a:lnTo>
                      <a:pt x="935" y="27"/>
                    </a:lnTo>
                    <a:lnTo>
                      <a:pt x="943" y="21"/>
                    </a:lnTo>
                    <a:lnTo>
                      <a:pt x="954" y="14"/>
                    </a:lnTo>
                    <a:lnTo>
                      <a:pt x="964" y="11"/>
                    </a:lnTo>
                    <a:lnTo>
                      <a:pt x="969" y="19"/>
                    </a:lnTo>
                    <a:lnTo>
                      <a:pt x="970" y="19"/>
                    </a:lnTo>
                    <a:lnTo>
                      <a:pt x="972" y="18"/>
                    </a:lnTo>
                    <a:lnTo>
                      <a:pt x="974" y="14"/>
                    </a:lnTo>
                    <a:lnTo>
                      <a:pt x="977" y="11"/>
                    </a:lnTo>
                    <a:lnTo>
                      <a:pt x="982" y="10"/>
                    </a:lnTo>
                    <a:lnTo>
                      <a:pt x="987" y="6"/>
                    </a:lnTo>
                    <a:lnTo>
                      <a:pt x="990" y="6"/>
                    </a:lnTo>
                    <a:lnTo>
                      <a:pt x="999" y="0"/>
                    </a:lnTo>
                    <a:lnTo>
                      <a:pt x="999" y="8"/>
                    </a:lnTo>
                    <a:lnTo>
                      <a:pt x="999" y="11"/>
                    </a:lnTo>
                    <a:lnTo>
                      <a:pt x="1001" y="14"/>
                    </a:lnTo>
                    <a:lnTo>
                      <a:pt x="1004" y="21"/>
                    </a:lnTo>
                    <a:lnTo>
                      <a:pt x="1006" y="27"/>
                    </a:lnTo>
                    <a:lnTo>
                      <a:pt x="1019" y="32"/>
                    </a:lnTo>
                    <a:lnTo>
                      <a:pt x="1016" y="19"/>
                    </a:lnTo>
                    <a:lnTo>
                      <a:pt x="1019" y="21"/>
                    </a:lnTo>
                    <a:lnTo>
                      <a:pt x="1027" y="26"/>
                    </a:lnTo>
                    <a:lnTo>
                      <a:pt x="1038" y="34"/>
                    </a:lnTo>
                    <a:lnTo>
                      <a:pt x="1048" y="43"/>
                    </a:lnTo>
                    <a:lnTo>
                      <a:pt x="1056" y="53"/>
                    </a:lnTo>
                    <a:lnTo>
                      <a:pt x="1058" y="53"/>
                    </a:lnTo>
                    <a:lnTo>
                      <a:pt x="1059" y="53"/>
                    </a:lnTo>
                    <a:lnTo>
                      <a:pt x="1062" y="53"/>
                    </a:lnTo>
                    <a:lnTo>
                      <a:pt x="1067" y="53"/>
                    </a:lnTo>
                    <a:lnTo>
                      <a:pt x="1070" y="55"/>
                    </a:lnTo>
                    <a:lnTo>
                      <a:pt x="1074" y="56"/>
                    </a:lnTo>
                    <a:lnTo>
                      <a:pt x="1079" y="60"/>
                    </a:lnTo>
                    <a:lnTo>
                      <a:pt x="1080" y="58"/>
                    </a:lnTo>
                    <a:lnTo>
                      <a:pt x="1087" y="58"/>
                    </a:lnTo>
                    <a:lnTo>
                      <a:pt x="1095" y="60"/>
                    </a:lnTo>
                    <a:lnTo>
                      <a:pt x="1103" y="66"/>
                    </a:lnTo>
                    <a:lnTo>
                      <a:pt x="1112" y="76"/>
                    </a:lnTo>
                    <a:lnTo>
                      <a:pt x="1116" y="77"/>
                    </a:lnTo>
                    <a:lnTo>
                      <a:pt x="1119" y="79"/>
                    </a:lnTo>
                    <a:lnTo>
                      <a:pt x="1122" y="82"/>
                    </a:lnTo>
                    <a:lnTo>
                      <a:pt x="1127" y="85"/>
                    </a:lnTo>
                    <a:lnTo>
                      <a:pt x="1130" y="89"/>
                    </a:lnTo>
                    <a:lnTo>
                      <a:pt x="1135" y="92"/>
                    </a:lnTo>
                    <a:lnTo>
                      <a:pt x="1138" y="92"/>
                    </a:lnTo>
                    <a:lnTo>
                      <a:pt x="1146" y="97"/>
                    </a:lnTo>
                    <a:lnTo>
                      <a:pt x="1156" y="103"/>
                    </a:lnTo>
                    <a:lnTo>
                      <a:pt x="1167" y="114"/>
                    </a:lnTo>
                    <a:lnTo>
                      <a:pt x="1177" y="127"/>
                    </a:lnTo>
                    <a:lnTo>
                      <a:pt x="1183" y="144"/>
                    </a:lnTo>
                    <a:lnTo>
                      <a:pt x="1185" y="145"/>
                    </a:lnTo>
                    <a:lnTo>
                      <a:pt x="1192" y="152"/>
                    </a:lnTo>
                    <a:lnTo>
                      <a:pt x="1200" y="163"/>
                    </a:lnTo>
                    <a:lnTo>
                      <a:pt x="1208" y="177"/>
                    </a:lnTo>
                    <a:lnTo>
                      <a:pt x="1216" y="195"/>
                    </a:lnTo>
                    <a:lnTo>
                      <a:pt x="1221" y="216"/>
                    </a:lnTo>
                    <a:lnTo>
                      <a:pt x="1221" y="239"/>
                    </a:lnTo>
                    <a:lnTo>
                      <a:pt x="1222" y="242"/>
                    </a:lnTo>
                    <a:lnTo>
                      <a:pt x="1224" y="252"/>
                    </a:lnTo>
                    <a:lnTo>
                      <a:pt x="1227" y="266"/>
                    </a:lnTo>
                    <a:lnTo>
                      <a:pt x="1227" y="286"/>
                    </a:lnTo>
                    <a:lnTo>
                      <a:pt x="1224" y="311"/>
                    </a:lnTo>
                    <a:lnTo>
                      <a:pt x="1224" y="315"/>
                    </a:lnTo>
                    <a:lnTo>
                      <a:pt x="1224" y="324"/>
                    </a:lnTo>
                    <a:lnTo>
                      <a:pt x="1222" y="336"/>
                    </a:lnTo>
                    <a:lnTo>
                      <a:pt x="1221" y="345"/>
                    </a:lnTo>
                    <a:lnTo>
                      <a:pt x="1221" y="349"/>
                    </a:lnTo>
                    <a:lnTo>
                      <a:pt x="1219" y="358"/>
                    </a:lnTo>
                    <a:lnTo>
                      <a:pt x="1217" y="371"/>
                    </a:lnTo>
                    <a:lnTo>
                      <a:pt x="1216" y="386"/>
                    </a:lnTo>
                    <a:lnTo>
                      <a:pt x="1214" y="397"/>
                    </a:lnTo>
                    <a:lnTo>
                      <a:pt x="1213" y="405"/>
                    </a:lnTo>
                    <a:lnTo>
                      <a:pt x="1217" y="405"/>
                    </a:lnTo>
                    <a:lnTo>
                      <a:pt x="1222" y="407"/>
                    </a:lnTo>
                    <a:lnTo>
                      <a:pt x="1229" y="408"/>
                    </a:lnTo>
                    <a:lnTo>
                      <a:pt x="1235" y="412"/>
                    </a:lnTo>
                    <a:lnTo>
                      <a:pt x="1242" y="418"/>
                    </a:lnTo>
                    <a:lnTo>
                      <a:pt x="1245" y="428"/>
                    </a:lnTo>
                    <a:lnTo>
                      <a:pt x="1246" y="441"/>
                    </a:lnTo>
                    <a:lnTo>
                      <a:pt x="1245" y="457"/>
                    </a:lnTo>
                    <a:lnTo>
                      <a:pt x="1240" y="478"/>
                    </a:lnTo>
                    <a:lnTo>
                      <a:pt x="1230" y="504"/>
                    </a:lnTo>
                    <a:lnTo>
                      <a:pt x="1229" y="507"/>
                    </a:lnTo>
                    <a:lnTo>
                      <a:pt x="1229" y="512"/>
                    </a:lnTo>
                    <a:lnTo>
                      <a:pt x="1225" y="520"/>
                    </a:lnTo>
                    <a:lnTo>
                      <a:pt x="1221" y="528"/>
                    </a:lnTo>
                    <a:lnTo>
                      <a:pt x="1214" y="536"/>
                    </a:lnTo>
                    <a:lnTo>
                      <a:pt x="1206" y="541"/>
                    </a:lnTo>
                    <a:lnTo>
                      <a:pt x="1195" y="541"/>
                    </a:lnTo>
                    <a:lnTo>
                      <a:pt x="1182" y="536"/>
                    </a:lnTo>
                    <a:lnTo>
                      <a:pt x="1180" y="539"/>
                    </a:lnTo>
                    <a:lnTo>
                      <a:pt x="1179" y="550"/>
                    </a:lnTo>
                    <a:lnTo>
                      <a:pt x="1175" y="565"/>
                    </a:lnTo>
                    <a:lnTo>
                      <a:pt x="1172" y="581"/>
                    </a:lnTo>
                    <a:lnTo>
                      <a:pt x="1169" y="599"/>
                    </a:lnTo>
                    <a:lnTo>
                      <a:pt x="1164" y="649"/>
                    </a:lnTo>
                    <a:lnTo>
                      <a:pt x="1163" y="652"/>
                    </a:lnTo>
                    <a:lnTo>
                      <a:pt x="1161" y="663"/>
                    </a:lnTo>
                    <a:lnTo>
                      <a:pt x="1159" y="676"/>
                    </a:lnTo>
                    <a:lnTo>
                      <a:pt x="1156" y="688"/>
                    </a:lnTo>
                    <a:lnTo>
                      <a:pt x="1153" y="697"/>
                    </a:lnTo>
                    <a:lnTo>
                      <a:pt x="1158" y="709"/>
                    </a:lnTo>
                    <a:lnTo>
                      <a:pt x="1159" y="709"/>
                    </a:lnTo>
                    <a:lnTo>
                      <a:pt x="1163" y="709"/>
                    </a:lnTo>
                    <a:lnTo>
                      <a:pt x="1169" y="712"/>
                    </a:lnTo>
                    <a:lnTo>
                      <a:pt x="1174" y="718"/>
                    </a:lnTo>
                    <a:lnTo>
                      <a:pt x="1180" y="730"/>
                    </a:lnTo>
                    <a:lnTo>
                      <a:pt x="1185" y="746"/>
                    </a:lnTo>
                    <a:lnTo>
                      <a:pt x="1187" y="749"/>
                    </a:lnTo>
                    <a:lnTo>
                      <a:pt x="1193" y="757"/>
                    </a:lnTo>
                    <a:lnTo>
                      <a:pt x="1201" y="768"/>
                    </a:lnTo>
                    <a:lnTo>
                      <a:pt x="1211" y="781"/>
                    </a:lnTo>
                    <a:lnTo>
                      <a:pt x="1221" y="793"/>
                    </a:lnTo>
                    <a:lnTo>
                      <a:pt x="1230" y="802"/>
                    </a:lnTo>
                    <a:lnTo>
                      <a:pt x="1232" y="804"/>
                    </a:lnTo>
                    <a:lnTo>
                      <a:pt x="1238" y="807"/>
                    </a:lnTo>
                    <a:lnTo>
                      <a:pt x="1246" y="812"/>
                    </a:lnTo>
                    <a:lnTo>
                      <a:pt x="1253" y="818"/>
                    </a:lnTo>
                    <a:lnTo>
                      <a:pt x="1256" y="823"/>
                    </a:lnTo>
                    <a:lnTo>
                      <a:pt x="1259" y="823"/>
                    </a:lnTo>
                    <a:lnTo>
                      <a:pt x="1266" y="822"/>
                    </a:lnTo>
                    <a:lnTo>
                      <a:pt x="1279" y="822"/>
                    </a:lnTo>
                    <a:lnTo>
                      <a:pt x="1298" y="822"/>
                    </a:lnTo>
                    <a:lnTo>
                      <a:pt x="1322" y="822"/>
                    </a:lnTo>
                    <a:lnTo>
                      <a:pt x="1351" y="825"/>
                    </a:lnTo>
                    <a:lnTo>
                      <a:pt x="1389" y="831"/>
                    </a:lnTo>
                    <a:lnTo>
                      <a:pt x="1432" y="841"/>
                    </a:lnTo>
                    <a:lnTo>
                      <a:pt x="1435" y="843"/>
                    </a:lnTo>
                    <a:lnTo>
                      <a:pt x="1448" y="844"/>
                    </a:lnTo>
                    <a:lnTo>
                      <a:pt x="1466" y="849"/>
                    </a:lnTo>
                    <a:lnTo>
                      <a:pt x="1487" y="854"/>
                    </a:lnTo>
                    <a:lnTo>
                      <a:pt x="1510" y="859"/>
                    </a:lnTo>
                    <a:lnTo>
                      <a:pt x="1531" y="865"/>
                    </a:lnTo>
                    <a:lnTo>
                      <a:pt x="1550" y="870"/>
                    </a:lnTo>
                    <a:lnTo>
                      <a:pt x="1563" y="875"/>
                    </a:lnTo>
                    <a:lnTo>
                      <a:pt x="1571" y="878"/>
                    </a:lnTo>
                    <a:lnTo>
                      <a:pt x="1573" y="878"/>
                    </a:lnTo>
                    <a:lnTo>
                      <a:pt x="1579" y="880"/>
                    </a:lnTo>
                    <a:lnTo>
                      <a:pt x="1589" y="881"/>
                    </a:lnTo>
                    <a:lnTo>
                      <a:pt x="1598" y="886"/>
                    </a:lnTo>
                    <a:lnTo>
                      <a:pt x="1610" y="894"/>
                    </a:lnTo>
                    <a:lnTo>
                      <a:pt x="1618" y="907"/>
                    </a:lnTo>
                    <a:lnTo>
                      <a:pt x="1623" y="927"/>
                    </a:lnTo>
                    <a:lnTo>
                      <a:pt x="1624" y="930"/>
                    </a:lnTo>
                    <a:lnTo>
                      <a:pt x="1628" y="941"/>
                    </a:lnTo>
                    <a:lnTo>
                      <a:pt x="1632" y="956"/>
                    </a:lnTo>
                    <a:lnTo>
                      <a:pt x="1637" y="972"/>
                    </a:lnTo>
                    <a:lnTo>
                      <a:pt x="1640" y="990"/>
                    </a:lnTo>
                    <a:lnTo>
                      <a:pt x="1640" y="1007"/>
                    </a:lnTo>
                    <a:lnTo>
                      <a:pt x="1642" y="1009"/>
                    </a:lnTo>
                    <a:lnTo>
                      <a:pt x="1645" y="1012"/>
                    </a:lnTo>
                    <a:lnTo>
                      <a:pt x="1652" y="1020"/>
                    </a:lnTo>
                    <a:lnTo>
                      <a:pt x="1657" y="1032"/>
                    </a:lnTo>
                    <a:lnTo>
                      <a:pt x="1660" y="1048"/>
                    </a:lnTo>
                    <a:lnTo>
                      <a:pt x="1661" y="1070"/>
                    </a:lnTo>
                    <a:lnTo>
                      <a:pt x="1665" y="1072"/>
                    </a:lnTo>
                    <a:lnTo>
                      <a:pt x="1673" y="1077"/>
                    </a:lnTo>
                    <a:lnTo>
                      <a:pt x="1681" y="1085"/>
                    </a:lnTo>
                    <a:lnTo>
                      <a:pt x="1689" y="1096"/>
                    </a:lnTo>
                    <a:lnTo>
                      <a:pt x="1694" y="1111"/>
                    </a:lnTo>
                    <a:lnTo>
                      <a:pt x="1692" y="1128"/>
                    </a:lnTo>
                    <a:lnTo>
                      <a:pt x="1684" y="1146"/>
                    </a:lnTo>
                    <a:lnTo>
                      <a:pt x="1699" y="1229"/>
                    </a:lnTo>
                    <a:lnTo>
                      <a:pt x="1700" y="1233"/>
                    </a:lnTo>
                    <a:lnTo>
                      <a:pt x="1703" y="1246"/>
                    </a:lnTo>
                    <a:lnTo>
                      <a:pt x="1708" y="1267"/>
                    </a:lnTo>
                    <a:lnTo>
                      <a:pt x="1715" y="1293"/>
                    </a:lnTo>
                    <a:lnTo>
                      <a:pt x="1720" y="1324"/>
                    </a:lnTo>
                    <a:lnTo>
                      <a:pt x="1723" y="1358"/>
                    </a:lnTo>
                    <a:lnTo>
                      <a:pt x="1724" y="1395"/>
                    </a:lnTo>
                    <a:lnTo>
                      <a:pt x="1723" y="1432"/>
                    </a:lnTo>
                    <a:lnTo>
                      <a:pt x="1720" y="1468"/>
                    </a:lnTo>
                    <a:lnTo>
                      <a:pt x="1720" y="1471"/>
                    </a:lnTo>
                    <a:lnTo>
                      <a:pt x="1723" y="1480"/>
                    </a:lnTo>
                    <a:lnTo>
                      <a:pt x="1724" y="1493"/>
                    </a:lnTo>
                    <a:lnTo>
                      <a:pt x="1724" y="1508"/>
                    </a:lnTo>
                    <a:lnTo>
                      <a:pt x="1721" y="1526"/>
                    </a:lnTo>
                    <a:lnTo>
                      <a:pt x="1711" y="1543"/>
                    </a:lnTo>
                    <a:lnTo>
                      <a:pt x="1695" y="1561"/>
                    </a:lnTo>
                    <a:lnTo>
                      <a:pt x="1694" y="1564"/>
                    </a:lnTo>
                    <a:lnTo>
                      <a:pt x="1689" y="1572"/>
                    </a:lnTo>
                    <a:lnTo>
                      <a:pt x="1681" y="1585"/>
                    </a:lnTo>
                    <a:lnTo>
                      <a:pt x="1669" y="1600"/>
                    </a:lnTo>
                    <a:lnTo>
                      <a:pt x="1658" y="1614"/>
                    </a:lnTo>
                    <a:lnTo>
                      <a:pt x="1647" y="1629"/>
                    </a:lnTo>
                    <a:lnTo>
                      <a:pt x="1636" y="1640"/>
                    </a:lnTo>
                    <a:lnTo>
                      <a:pt x="1624" y="1648"/>
                    </a:lnTo>
                    <a:lnTo>
                      <a:pt x="1616" y="1650"/>
                    </a:lnTo>
                    <a:lnTo>
                      <a:pt x="1611" y="1650"/>
                    </a:lnTo>
                    <a:lnTo>
                      <a:pt x="1598" y="1650"/>
                    </a:lnTo>
                    <a:lnTo>
                      <a:pt x="1584" y="1650"/>
                    </a:lnTo>
                    <a:lnTo>
                      <a:pt x="1569" y="1648"/>
                    </a:lnTo>
                    <a:lnTo>
                      <a:pt x="1560" y="1644"/>
                    </a:lnTo>
                    <a:lnTo>
                      <a:pt x="1556" y="1645"/>
                    </a:lnTo>
                    <a:lnTo>
                      <a:pt x="1548" y="1648"/>
                    </a:lnTo>
                    <a:lnTo>
                      <a:pt x="1535" y="1652"/>
                    </a:lnTo>
                    <a:lnTo>
                      <a:pt x="1519" y="1652"/>
                    </a:lnTo>
                    <a:lnTo>
                      <a:pt x="1503" y="1647"/>
                    </a:lnTo>
                    <a:lnTo>
                      <a:pt x="1510" y="1771"/>
                    </a:lnTo>
                    <a:lnTo>
                      <a:pt x="1516" y="1790"/>
                    </a:lnTo>
                    <a:lnTo>
                      <a:pt x="1516" y="1795"/>
                    </a:lnTo>
                    <a:lnTo>
                      <a:pt x="1519" y="1807"/>
                    </a:lnTo>
                    <a:lnTo>
                      <a:pt x="1523" y="1824"/>
                    </a:lnTo>
                    <a:lnTo>
                      <a:pt x="1527" y="1845"/>
                    </a:lnTo>
                    <a:lnTo>
                      <a:pt x="1529" y="1866"/>
                    </a:lnTo>
                    <a:lnTo>
                      <a:pt x="1531" y="1887"/>
                    </a:lnTo>
                    <a:lnTo>
                      <a:pt x="1531" y="1905"/>
                    </a:lnTo>
                    <a:lnTo>
                      <a:pt x="1526" y="1918"/>
                    </a:lnTo>
                    <a:lnTo>
                      <a:pt x="1516" y="1905"/>
                    </a:lnTo>
                    <a:lnTo>
                      <a:pt x="1516" y="1912"/>
                    </a:lnTo>
                    <a:lnTo>
                      <a:pt x="1516" y="1926"/>
                    </a:lnTo>
                    <a:lnTo>
                      <a:pt x="1514" y="1947"/>
                    </a:lnTo>
                    <a:lnTo>
                      <a:pt x="1514" y="1971"/>
                    </a:lnTo>
                    <a:lnTo>
                      <a:pt x="1514" y="1999"/>
                    </a:lnTo>
                    <a:lnTo>
                      <a:pt x="1514" y="2026"/>
                    </a:lnTo>
                    <a:lnTo>
                      <a:pt x="1514" y="2050"/>
                    </a:lnTo>
                    <a:lnTo>
                      <a:pt x="1513" y="2068"/>
                    </a:lnTo>
                    <a:lnTo>
                      <a:pt x="1511" y="2079"/>
                    </a:lnTo>
                    <a:lnTo>
                      <a:pt x="1513" y="2084"/>
                    </a:lnTo>
                    <a:lnTo>
                      <a:pt x="1514" y="2099"/>
                    </a:lnTo>
                    <a:lnTo>
                      <a:pt x="1518" y="2121"/>
                    </a:lnTo>
                    <a:lnTo>
                      <a:pt x="1521" y="2151"/>
                    </a:lnTo>
                    <a:lnTo>
                      <a:pt x="1526" y="2183"/>
                    </a:lnTo>
                    <a:lnTo>
                      <a:pt x="1531" y="2218"/>
                    </a:lnTo>
                    <a:lnTo>
                      <a:pt x="1534" y="2255"/>
                    </a:lnTo>
                    <a:lnTo>
                      <a:pt x="1539" y="2291"/>
                    </a:lnTo>
                    <a:lnTo>
                      <a:pt x="1542" y="2325"/>
                    </a:lnTo>
                    <a:lnTo>
                      <a:pt x="1545" y="2354"/>
                    </a:lnTo>
                    <a:lnTo>
                      <a:pt x="1548" y="2377"/>
                    </a:lnTo>
                    <a:lnTo>
                      <a:pt x="1550" y="2391"/>
                    </a:lnTo>
                    <a:lnTo>
                      <a:pt x="1550" y="2394"/>
                    </a:lnTo>
                    <a:lnTo>
                      <a:pt x="1553" y="2402"/>
                    </a:lnTo>
                    <a:lnTo>
                      <a:pt x="1556" y="2414"/>
                    </a:lnTo>
                    <a:lnTo>
                      <a:pt x="1560" y="2427"/>
                    </a:lnTo>
                    <a:lnTo>
                      <a:pt x="1563" y="2438"/>
                    </a:lnTo>
                    <a:lnTo>
                      <a:pt x="1563" y="2448"/>
                    </a:lnTo>
                    <a:lnTo>
                      <a:pt x="1560" y="2451"/>
                    </a:lnTo>
                    <a:lnTo>
                      <a:pt x="1556" y="2452"/>
                    </a:lnTo>
                    <a:lnTo>
                      <a:pt x="1548" y="2456"/>
                    </a:lnTo>
                    <a:lnTo>
                      <a:pt x="1539" y="2461"/>
                    </a:lnTo>
                    <a:lnTo>
                      <a:pt x="1526" y="2461"/>
                    </a:lnTo>
                    <a:lnTo>
                      <a:pt x="1527" y="2464"/>
                    </a:lnTo>
                    <a:lnTo>
                      <a:pt x="1531" y="2473"/>
                    </a:lnTo>
                    <a:lnTo>
                      <a:pt x="1534" y="2486"/>
                    </a:lnTo>
                    <a:lnTo>
                      <a:pt x="1539" y="2501"/>
                    </a:lnTo>
                    <a:lnTo>
                      <a:pt x="1542" y="2515"/>
                    </a:lnTo>
                    <a:lnTo>
                      <a:pt x="1544" y="2528"/>
                    </a:lnTo>
                    <a:lnTo>
                      <a:pt x="1544" y="2538"/>
                    </a:lnTo>
                    <a:lnTo>
                      <a:pt x="1545" y="2541"/>
                    </a:lnTo>
                    <a:lnTo>
                      <a:pt x="1548" y="2553"/>
                    </a:lnTo>
                    <a:lnTo>
                      <a:pt x="1552" y="2569"/>
                    </a:lnTo>
                    <a:lnTo>
                      <a:pt x="1556" y="2590"/>
                    </a:lnTo>
                    <a:lnTo>
                      <a:pt x="1560" y="2614"/>
                    </a:lnTo>
                    <a:lnTo>
                      <a:pt x="1563" y="2638"/>
                    </a:lnTo>
                    <a:lnTo>
                      <a:pt x="1565" y="2662"/>
                    </a:lnTo>
                    <a:lnTo>
                      <a:pt x="1563" y="2685"/>
                    </a:lnTo>
                    <a:lnTo>
                      <a:pt x="1558" y="2704"/>
                    </a:lnTo>
                    <a:lnTo>
                      <a:pt x="1558" y="2709"/>
                    </a:lnTo>
                    <a:lnTo>
                      <a:pt x="1560" y="2724"/>
                    </a:lnTo>
                    <a:lnTo>
                      <a:pt x="1561" y="2746"/>
                    </a:lnTo>
                    <a:lnTo>
                      <a:pt x="1561" y="2775"/>
                    </a:lnTo>
                    <a:lnTo>
                      <a:pt x="1561" y="2809"/>
                    </a:lnTo>
                    <a:lnTo>
                      <a:pt x="1560" y="2846"/>
                    </a:lnTo>
                    <a:lnTo>
                      <a:pt x="1560" y="2851"/>
                    </a:lnTo>
                    <a:lnTo>
                      <a:pt x="1560" y="2867"/>
                    </a:lnTo>
                    <a:lnTo>
                      <a:pt x="1560" y="2890"/>
                    </a:lnTo>
                    <a:lnTo>
                      <a:pt x="1558" y="2921"/>
                    </a:lnTo>
                    <a:lnTo>
                      <a:pt x="1558" y="2955"/>
                    </a:lnTo>
                    <a:lnTo>
                      <a:pt x="1556" y="2990"/>
                    </a:lnTo>
                    <a:lnTo>
                      <a:pt x="1555" y="3029"/>
                    </a:lnTo>
                    <a:lnTo>
                      <a:pt x="1553" y="3064"/>
                    </a:lnTo>
                    <a:lnTo>
                      <a:pt x="1552" y="3098"/>
                    </a:lnTo>
                    <a:lnTo>
                      <a:pt x="1550" y="3129"/>
                    </a:lnTo>
                    <a:lnTo>
                      <a:pt x="1550" y="3134"/>
                    </a:lnTo>
                    <a:lnTo>
                      <a:pt x="1548" y="3148"/>
                    </a:lnTo>
                    <a:lnTo>
                      <a:pt x="1548" y="3171"/>
                    </a:lnTo>
                    <a:lnTo>
                      <a:pt x="1547" y="3200"/>
                    </a:lnTo>
                    <a:lnTo>
                      <a:pt x="1547" y="3234"/>
                    </a:lnTo>
                    <a:lnTo>
                      <a:pt x="1545" y="3271"/>
                    </a:lnTo>
                    <a:lnTo>
                      <a:pt x="1544" y="3310"/>
                    </a:lnTo>
                    <a:lnTo>
                      <a:pt x="1542" y="3349"/>
                    </a:lnTo>
                    <a:lnTo>
                      <a:pt x="1540" y="3386"/>
                    </a:lnTo>
                    <a:lnTo>
                      <a:pt x="1537" y="3421"/>
                    </a:lnTo>
                    <a:lnTo>
                      <a:pt x="1535" y="3450"/>
                    </a:lnTo>
                    <a:lnTo>
                      <a:pt x="1534" y="3474"/>
                    </a:lnTo>
                    <a:lnTo>
                      <a:pt x="1532" y="3568"/>
                    </a:lnTo>
                    <a:lnTo>
                      <a:pt x="1556" y="3877"/>
                    </a:lnTo>
                    <a:lnTo>
                      <a:pt x="1558" y="3881"/>
                    </a:lnTo>
                    <a:lnTo>
                      <a:pt x="1560" y="3896"/>
                    </a:lnTo>
                    <a:lnTo>
                      <a:pt x="1563" y="3919"/>
                    </a:lnTo>
                    <a:lnTo>
                      <a:pt x="1566" y="3946"/>
                    </a:lnTo>
                    <a:lnTo>
                      <a:pt x="1571" y="3975"/>
                    </a:lnTo>
                    <a:lnTo>
                      <a:pt x="1574" y="4007"/>
                    </a:lnTo>
                    <a:lnTo>
                      <a:pt x="1579" y="4038"/>
                    </a:lnTo>
                    <a:lnTo>
                      <a:pt x="1582" y="4067"/>
                    </a:lnTo>
                    <a:lnTo>
                      <a:pt x="1584" y="4091"/>
                    </a:lnTo>
                    <a:lnTo>
                      <a:pt x="1586" y="4109"/>
                    </a:lnTo>
                    <a:lnTo>
                      <a:pt x="1586" y="4114"/>
                    </a:lnTo>
                    <a:lnTo>
                      <a:pt x="1589" y="4125"/>
                    </a:lnTo>
                    <a:lnTo>
                      <a:pt x="1594" y="4143"/>
                    </a:lnTo>
                    <a:lnTo>
                      <a:pt x="1598" y="4164"/>
                    </a:lnTo>
                    <a:lnTo>
                      <a:pt x="1603" y="4190"/>
                    </a:lnTo>
                    <a:lnTo>
                      <a:pt x="1610" y="4217"/>
                    </a:lnTo>
                    <a:lnTo>
                      <a:pt x="1615" y="4245"/>
                    </a:lnTo>
                    <a:lnTo>
                      <a:pt x="1619" y="4270"/>
                    </a:lnTo>
                    <a:lnTo>
                      <a:pt x="1623" y="4293"/>
                    </a:lnTo>
                    <a:lnTo>
                      <a:pt x="1624" y="4312"/>
                    </a:lnTo>
                    <a:lnTo>
                      <a:pt x="1626" y="4317"/>
                    </a:lnTo>
                    <a:lnTo>
                      <a:pt x="1629" y="4332"/>
                    </a:lnTo>
                    <a:lnTo>
                      <a:pt x="1632" y="4351"/>
                    </a:lnTo>
                    <a:lnTo>
                      <a:pt x="1639" y="4379"/>
                    </a:lnTo>
                    <a:lnTo>
                      <a:pt x="1644" y="4409"/>
                    </a:lnTo>
                    <a:lnTo>
                      <a:pt x="1648" y="4443"/>
                    </a:lnTo>
                    <a:lnTo>
                      <a:pt x="1653" y="4479"/>
                    </a:lnTo>
                    <a:lnTo>
                      <a:pt x="1658" y="4514"/>
                    </a:lnTo>
                    <a:lnTo>
                      <a:pt x="1660" y="4550"/>
                    </a:lnTo>
                    <a:lnTo>
                      <a:pt x="1660" y="4580"/>
                    </a:lnTo>
                    <a:lnTo>
                      <a:pt x="1657" y="4608"/>
                    </a:lnTo>
                    <a:lnTo>
                      <a:pt x="1652" y="4629"/>
                    </a:lnTo>
                    <a:lnTo>
                      <a:pt x="1652" y="4634"/>
                    </a:lnTo>
                    <a:lnTo>
                      <a:pt x="1653" y="4645"/>
                    </a:lnTo>
                    <a:lnTo>
                      <a:pt x="1657" y="4663"/>
                    </a:lnTo>
                    <a:lnTo>
                      <a:pt x="1658" y="4684"/>
                    </a:lnTo>
                    <a:lnTo>
                      <a:pt x="1661" y="4708"/>
                    </a:lnTo>
                    <a:lnTo>
                      <a:pt x="1663" y="4731"/>
                    </a:lnTo>
                    <a:lnTo>
                      <a:pt x="1663" y="4752"/>
                    </a:lnTo>
                    <a:lnTo>
                      <a:pt x="1669" y="4786"/>
                    </a:lnTo>
                    <a:lnTo>
                      <a:pt x="1671" y="4789"/>
                    </a:lnTo>
                    <a:lnTo>
                      <a:pt x="1678" y="4798"/>
                    </a:lnTo>
                    <a:lnTo>
                      <a:pt x="1687" y="4813"/>
                    </a:lnTo>
                    <a:lnTo>
                      <a:pt x="1700" y="4831"/>
                    </a:lnTo>
                    <a:lnTo>
                      <a:pt x="1720" y="4850"/>
                    </a:lnTo>
                    <a:lnTo>
                      <a:pt x="1723" y="4852"/>
                    </a:lnTo>
                    <a:lnTo>
                      <a:pt x="1732" y="4858"/>
                    </a:lnTo>
                    <a:lnTo>
                      <a:pt x="1747" y="4870"/>
                    </a:lnTo>
                    <a:lnTo>
                      <a:pt x="1766" y="4882"/>
                    </a:lnTo>
                    <a:lnTo>
                      <a:pt x="1786" y="4897"/>
                    </a:lnTo>
                    <a:lnTo>
                      <a:pt x="1807" y="4913"/>
                    </a:lnTo>
                    <a:lnTo>
                      <a:pt x="1828" y="4929"/>
                    </a:lnTo>
                    <a:lnTo>
                      <a:pt x="1845" y="4947"/>
                    </a:lnTo>
                    <a:lnTo>
                      <a:pt x="1858" y="4963"/>
                    </a:lnTo>
                    <a:lnTo>
                      <a:pt x="1866" y="4976"/>
                    </a:lnTo>
                    <a:lnTo>
                      <a:pt x="1870" y="4979"/>
                    </a:lnTo>
                    <a:lnTo>
                      <a:pt x="1875" y="4986"/>
                    </a:lnTo>
                    <a:lnTo>
                      <a:pt x="1881" y="4995"/>
                    </a:lnTo>
                    <a:lnTo>
                      <a:pt x="1886" y="5008"/>
                    </a:lnTo>
                    <a:lnTo>
                      <a:pt x="1887" y="5023"/>
                    </a:lnTo>
                    <a:lnTo>
                      <a:pt x="1891" y="5025"/>
                    </a:lnTo>
                    <a:lnTo>
                      <a:pt x="1896" y="5026"/>
                    </a:lnTo>
                    <a:lnTo>
                      <a:pt x="1899" y="5031"/>
                    </a:lnTo>
                    <a:lnTo>
                      <a:pt x="1902" y="5041"/>
                    </a:lnTo>
                    <a:lnTo>
                      <a:pt x="1905" y="5054"/>
                    </a:lnTo>
                    <a:lnTo>
                      <a:pt x="1905" y="5073"/>
                    </a:lnTo>
                    <a:lnTo>
                      <a:pt x="1904" y="5099"/>
                    </a:lnTo>
                    <a:lnTo>
                      <a:pt x="1900" y="5100"/>
                    </a:lnTo>
                    <a:lnTo>
                      <a:pt x="1894" y="5104"/>
                    </a:lnTo>
                    <a:lnTo>
                      <a:pt x="1881" y="5108"/>
                    </a:lnTo>
                    <a:lnTo>
                      <a:pt x="1865" y="5113"/>
                    </a:lnTo>
                    <a:lnTo>
                      <a:pt x="1844" y="5118"/>
                    </a:lnTo>
                    <a:lnTo>
                      <a:pt x="1818" y="5121"/>
                    </a:lnTo>
                    <a:lnTo>
                      <a:pt x="1787" y="5123"/>
                    </a:lnTo>
                    <a:lnTo>
                      <a:pt x="1753" y="5121"/>
                    </a:lnTo>
                    <a:lnTo>
                      <a:pt x="1713" y="5117"/>
                    </a:lnTo>
                    <a:lnTo>
                      <a:pt x="1669" y="5107"/>
                    </a:lnTo>
                    <a:lnTo>
                      <a:pt x="1621" y="5091"/>
                    </a:lnTo>
                    <a:lnTo>
                      <a:pt x="1568" y="5070"/>
                    </a:lnTo>
                    <a:lnTo>
                      <a:pt x="1563" y="5068"/>
                    </a:lnTo>
                    <a:lnTo>
                      <a:pt x="1553" y="5062"/>
                    </a:lnTo>
                    <a:lnTo>
                      <a:pt x="1539" y="5054"/>
                    </a:lnTo>
                    <a:lnTo>
                      <a:pt x="1523" y="5042"/>
                    </a:lnTo>
                    <a:lnTo>
                      <a:pt x="1505" y="5028"/>
                    </a:lnTo>
                    <a:lnTo>
                      <a:pt x="1490" y="5010"/>
                    </a:lnTo>
                    <a:lnTo>
                      <a:pt x="1477" y="4991"/>
                    </a:lnTo>
                    <a:lnTo>
                      <a:pt x="1456" y="4968"/>
                    </a:lnTo>
                    <a:lnTo>
                      <a:pt x="1421" y="4987"/>
                    </a:lnTo>
                    <a:lnTo>
                      <a:pt x="1416" y="4987"/>
                    </a:lnTo>
                    <a:lnTo>
                      <a:pt x="1405" y="4984"/>
                    </a:lnTo>
                    <a:lnTo>
                      <a:pt x="1389" y="4981"/>
                    </a:lnTo>
                    <a:lnTo>
                      <a:pt x="1369" y="4976"/>
                    </a:lnTo>
                    <a:lnTo>
                      <a:pt x="1347" y="4970"/>
                    </a:lnTo>
                    <a:lnTo>
                      <a:pt x="1326" y="4963"/>
                    </a:lnTo>
                    <a:lnTo>
                      <a:pt x="1308" y="4955"/>
                    </a:lnTo>
                    <a:lnTo>
                      <a:pt x="1292" y="4947"/>
                    </a:lnTo>
                    <a:lnTo>
                      <a:pt x="1284" y="4939"/>
                    </a:lnTo>
                    <a:lnTo>
                      <a:pt x="1284" y="4936"/>
                    </a:lnTo>
                    <a:lnTo>
                      <a:pt x="1282" y="4924"/>
                    </a:lnTo>
                    <a:lnTo>
                      <a:pt x="1282" y="4910"/>
                    </a:lnTo>
                    <a:lnTo>
                      <a:pt x="1280" y="4894"/>
                    </a:lnTo>
                    <a:lnTo>
                      <a:pt x="1282" y="4878"/>
                    </a:lnTo>
                    <a:lnTo>
                      <a:pt x="1284" y="4865"/>
                    </a:lnTo>
                    <a:lnTo>
                      <a:pt x="1287" y="4857"/>
                    </a:lnTo>
                    <a:lnTo>
                      <a:pt x="1287" y="4853"/>
                    </a:lnTo>
                    <a:lnTo>
                      <a:pt x="1285" y="4842"/>
                    </a:lnTo>
                    <a:lnTo>
                      <a:pt x="1284" y="4824"/>
                    </a:lnTo>
                    <a:lnTo>
                      <a:pt x="1280" y="4805"/>
                    </a:lnTo>
                    <a:lnTo>
                      <a:pt x="1274" y="4782"/>
                    </a:lnTo>
                    <a:lnTo>
                      <a:pt x="1266" y="4761"/>
                    </a:lnTo>
                    <a:lnTo>
                      <a:pt x="1256" y="4732"/>
                    </a:lnTo>
                    <a:lnTo>
                      <a:pt x="1250" y="4703"/>
                    </a:lnTo>
                    <a:lnTo>
                      <a:pt x="1248" y="4673"/>
                    </a:lnTo>
                    <a:lnTo>
                      <a:pt x="1250" y="4643"/>
                    </a:lnTo>
                    <a:lnTo>
                      <a:pt x="1253" y="4621"/>
                    </a:lnTo>
                    <a:lnTo>
                      <a:pt x="1251" y="4618"/>
                    </a:lnTo>
                    <a:lnTo>
                      <a:pt x="1248" y="4608"/>
                    </a:lnTo>
                    <a:lnTo>
                      <a:pt x="1242" y="4592"/>
                    </a:lnTo>
                    <a:lnTo>
                      <a:pt x="1235" y="4572"/>
                    </a:lnTo>
                    <a:lnTo>
                      <a:pt x="1227" y="4550"/>
                    </a:lnTo>
                    <a:lnTo>
                      <a:pt x="1219" y="4526"/>
                    </a:lnTo>
                    <a:lnTo>
                      <a:pt x="1211" y="4501"/>
                    </a:lnTo>
                    <a:lnTo>
                      <a:pt x="1203" y="4479"/>
                    </a:lnTo>
                    <a:lnTo>
                      <a:pt x="1196" y="4458"/>
                    </a:lnTo>
                    <a:lnTo>
                      <a:pt x="1190" y="4442"/>
                    </a:lnTo>
                    <a:lnTo>
                      <a:pt x="1188" y="4437"/>
                    </a:lnTo>
                    <a:lnTo>
                      <a:pt x="1185" y="4427"/>
                    </a:lnTo>
                    <a:lnTo>
                      <a:pt x="1180" y="4411"/>
                    </a:lnTo>
                    <a:lnTo>
                      <a:pt x="1174" y="4390"/>
                    </a:lnTo>
                    <a:lnTo>
                      <a:pt x="1169" y="4366"/>
                    </a:lnTo>
                    <a:lnTo>
                      <a:pt x="1166" y="4340"/>
                    </a:lnTo>
                    <a:lnTo>
                      <a:pt x="1164" y="4312"/>
                    </a:lnTo>
                    <a:lnTo>
                      <a:pt x="1166" y="4285"/>
                    </a:lnTo>
                    <a:lnTo>
                      <a:pt x="1166" y="4280"/>
                    </a:lnTo>
                    <a:lnTo>
                      <a:pt x="1164" y="4267"/>
                    </a:lnTo>
                    <a:lnTo>
                      <a:pt x="1163" y="4248"/>
                    </a:lnTo>
                    <a:lnTo>
                      <a:pt x="1161" y="4222"/>
                    </a:lnTo>
                    <a:lnTo>
                      <a:pt x="1158" y="4195"/>
                    </a:lnTo>
                    <a:lnTo>
                      <a:pt x="1153" y="4167"/>
                    </a:lnTo>
                    <a:lnTo>
                      <a:pt x="1148" y="4141"/>
                    </a:lnTo>
                    <a:lnTo>
                      <a:pt x="1142" y="4119"/>
                    </a:lnTo>
                    <a:lnTo>
                      <a:pt x="1142" y="4112"/>
                    </a:lnTo>
                    <a:lnTo>
                      <a:pt x="1140" y="4099"/>
                    </a:lnTo>
                    <a:lnTo>
                      <a:pt x="1135" y="4078"/>
                    </a:lnTo>
                    <a:lnTo>
                      <a:pt x="1132" y="4053"/>
                    </a:lnTo>
                    <a:lnTo>
                      <a:pt x="1127" y="4020"/>
                    </a:lnTo>
                    <a:lnTo>
                      <a:pt x="1121" y="3986"/>
                    </a:lnTo>
                    <a:lnTo>
                      <a:pt x="1116" y="3952"/>
                    </a:lnTo>
                    <a:lnTo>
                      <a:pt x="1109" y="3917"/>
                    </a:lnTo>
                    <a:lnTo>
                      <a:pt x="1104" y="3885"/>
                    </a:lnTo>
                    <a:lnTo>
                      <a:pt x="1100" y="3854"/>
                    </a:lnTo>
                    <a:lnTo>
                      <a:pt x="1096" y="3828"/>
                    </a:lnTo>
                    <a:lnTo>
                      <a:pt x="1093" y="3810"/>
                    </a:lnTo>
                    <a:lnTo>
                      <a:pt x="1091" y="3799"/>
                    </a:lnTo>
                    <a:lnTo>
                      <a:pt x="1080" y="3760"/>
                    </a:lnTo>
                    <a:lnTo>
                      <a:pt x="1079" y="3757"/>
                    </a:lnTo>
                    <a:lnTo>
                      <a:pt x="1074" y="3746"/>
                    </a:lnTo>
                    <a:lnTo>
                      <a:pt x="1069" y="3730"/>
                    </a:lnTo>
                    <a:lnTo>
                      <a:pt x="1062" y="3710"/>
                    </a:lnTo>
                    <a:lnTo>
                      <a:pt x="1058" y="3688"/>
                    </a:lnTo>
                    <a:lnTo>
                      <a:pt x="1053" y="3665"/>
                    </a:lnTo>
                    <a:lnTo>
                      <a:pt x="1051" y="3660"/>
                    </a:lnTo>
                    <a:lnTo>
                      <a:pt x="1048" y="3649"/>
                    </a:lnTo>
                    <a:lnTo>
                      <a:pt x="1043" y="3629"/>
                    </a:lnTo>
                    <a:lnTo>
                      <a:pt x="1037" y="3607"/>
                    </a:lnTo>
                    <a:lnTo>
                      <a:pt x="1030" y="3579"/>
                    </a:lnTo>
                    <a:lnTo>
                      <a:pt x="1022" y="3549"/>
                    </a:lnTo>
                    <a:lnTo>
                      <a:pt x="1012" y="3518"/>
                    </a:lnTo>
                    <a:lnTo>
                      <a:pt x="1004" y="3486"/>
                    </a:lnTo>
                    <a:lnTo>
                      <a:pt x="996" y="3455"/>
                    </a:lnTo>
                    <a:lnTo>
                      <a:pt x="988" y="3428"/>
                    </a:lnTo>
                    <a:lnTo>
                      <a:pt x="982" y="3403"/>
                    </a:lnTo>
                    <a:lnTo>
                      <a:pt x="977" y="3382"/>
                    </a:lnTo>
                    <a:lnTo>
                      <a:pt x="974" y="3370"/>
                    </a:lnTo>
                    <a:lnTo>
                      <a:pt x="974" y="3366"/>
                    </a:lnTo>
                    <a:lnTo>
                      <a:pt x="970" y="3353"/>
                    </a:lnTo>
                    <a:lnTo>
                      <a:pt x="964" y="3337"/>
                    </a:lnTo>
                    <a:lnTo>
                      <a:pt x="959" y="3318"/>
                    </a:lnTo>
                    <a:lnTo>
                      <a:pt x="953" y="3295"/>
                    </a:lnTo>
                    <a:lnTo>
                      <a:pt x="948" y="3273"/>
                    </a:lnTo>
                    <a:lnTo>
                      <a:pt x="943" y="3253"/>
                    </a:lnTo>
                    <a:lnTo>
                      <a:pt x="940" y="32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69" name="Freeform 10"/>
              <p:cNvSpPr>
                <a:spLocks/>
              </p:cNvSpPr>
              <p:nvPr/>
            </p:nvSpPr>
            <p:spPr bwMode="gray">
              <a:xfrm>
                <a:off x="9535953" y="5148141"/>
                <a:ext cx="25680" cy="40405"/>
              </a:xfrm>
              <a:custGeom>
                <a:avLst/>
                <a:gdLst>
                  <a:gd name="T0" fmla="*/ 1 w 94"/>
                  <a:gd name="T1" fmla="*/ 0 h 154"/>
                  <a:gd name="T2" fmla="*/ 1 w 94"/>
                  <a:gd name="T3" fmla="*/ 0 h 154"/>
                  <a:gd name="T4" fmla="*/ 1 w 94"/>
                  <a:gd name="T5" fmla="*/ 0 h 154"/>
                  <a:gd name="T6" fmla="*/ 1 w 94"/>
                  <a:gd name="T7" fmla="*/ 0 h 154"/>
                  <a:gd name="T8" fmla="*/ 1 w 94"/>
                  <a:gd name="T9" fmla="*/ 0 h 154"/>
                  <a:gd name="T10" fmla="*/ 1 w 94"/>
                  <a:gd name="T11" fmla="*/ 0 h 154"/>
                  <a:gd name="T12" fmla="*/ 1 w 94"/>
                  <a:gd name="T13" fmla="*/ 0 h 154"/>
                  <a:gd name="T14" fmla="*/ 1 w 94"/>
                  <a:gd name="T15" fmla="*/ 0 h 154"/>
                  <a:gd name="T16" fmla="*/ 0 w 94"/>
                  <a:gd name="T17" fmla="*/ 0 h 154"/>
                  <a:gd name="T18" fmla="*/ 1 w 94"/>
                  <a:gd name="T19" fmla="*/ 0 h 154"/>
                  <a:gd name="T20" fmla="*/ 1 w 94"/>
                  <a:gd name="T21" fmla="*/ 0 h 154"/>
                  <a:gd name="T22" fmla="*/ 1 w 94"/>
                  <a:gd name="T23" fmla="*/ 0 h 154"/>
                  <a:gd name="T24" fmla="*/ 1 w 94"/>
                  <a:gd name="T25" fmla="*/ 0 h 154"/>
                  <a:gd name="T26" fmla="*/ 1 w 94"/>
                  <a:gd name="T27" fmla="*/ 0 h 154"/>
                  <a:gd name="T28" fmla="*/ 1 w 94"/>
                  <a:gd name="T29" fmla="*/ 0 h 154"/>
                  <a:gd name="T30" fmla="*/ 1 w 94"/>
                  <a:gd name="T31" fmla="*/ 0 h 154"/>
                  <a:gd name="T32" fmla="*/ 1 w 94"/>
                  <a:gd name="T33" fmla="*/ 0 h 154"/>
                  <a:gd name="T34" fmla="*/ 1 w 94"/>
                  <a:gd name="T35" fmla="*/ 0 h 154"/>
                  <a:gd name="T36" fmla="*/ 1 w 94"/>
                  <a:gd name="T37" fmla="*/ 0 h 154"/>
                  <a:gd name="T38" fmla="*/ 1 w 94"/>
                  <a:gd name="T39" fmla="*/ 0 h 154"/>
                  <a:gd name="T40" fmla="*/ 1 w 94"/>
                  <a:gd name="T41" fmla="*/ 0 h 154"/>
                  <a:gd name="T42" fmla="*/ 1 w 94"/>
                  <a:gd name="T43" fmla="*/ 0 h 154"/>
                  <a:gd name="T44" fmla="*/ 1 w 94"/>
                  <a:gd name="T45" fmla="*/ 0 h 154"/>
                  <a:gd name="T46" fmla="*/ 1 w 94"/>
                  <a:gd name="T47" fmla="*/ 0 h 154"/>
                  <a:gd name="T48" fmla="*/ 1 w 94"/>
                  <a:gd name="T49" fmla="*/ 0 h 154"/>
                  <a:gd name="T50" fmla="*/ 1 w 94"/>
                  <a:gd name="T51" fmla="*/ 0 h 154"/>
                  <a:gd name="T52" fmla="*/ 1 w 94"/>
                  <a:gd name="T53" fmla="*/ 0 h 154"/>
                  <a:gd name="T54" fmla="*/ 1 w 94"/>
                  <a:gd name="T55" fmla="*/ 0 h 154"/>
                  <a:gd name="T56" fmla="*/ 1 w 94"/>
                  <a:gd name="T57" fmla="*/ 0 h 1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4"/>
                  <a:gd name="T88" fmla="*/ 0 h 154"/>
                  <a:gd name="T89" fmla="*/ 94 w 94"/>
                  <a:gd name="T90" fmla="*/ 154 h 1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4" h="154">
                    <a:moveTo>
                      <a:pt x="44" y="0"/>
                    </a:moveTo>
                    <a:lnTo>
                      <a:pt x="42" y="5"/>
                    </a:lnTo>
                    <a:lnTo>
                      <a:pt x="41" y="18"/>
                    </a:lnTo>
                    <a:lnTo>
                      <a:pt x="36" y="37"/>
                    </a:lnTo>
                    <a:lnTo>
                      <a:pt x="29" y="62"/>
                    </a:lnTo>
                    <a:lnTo>
                      <a:pt x="23" y="87"/>
                    </a:lnTo>
                    <a:lnTo>
                      <a:pt x="16" y="112"/>
                    </a:lnTo>
                    <a:lnTo>
                      <a:pt x="8" y="134"/>
                    </a:lnTo>
                    <a:lnTo>
                      <a:pt x="0" y="152"/>
                    </a:lnTo>
                    <a:lnTo>
                      <a:pt x="3" y="152"/>
                    </a:lnTo>
                    <a:lnTo>
                      <a:pt x="10" y="149"/>
                    </a:lnTo>
                    <a:lnTo>
                      <a:pt x="18" y="147"/>
                    </a:lnTo>
                    <a:lnTo>
                      <a:pt x="28" y="146"/>
                    </a:lnTo>
                    <a:lnTo>
                      <a:pt x="36" y="147"/>
                    </a:lnTo>
                    <a:lnTo>
                      <a:pt x="41" y="154"/>
                    </a:lnTo>
                    <a:lnTo>
                      <a:pt x="45" y="154"/>
                    </a:lnTo>
                    <a:lnTo>
                      <a:pt x="55" y="152"/>
                    </a:lnTo>
                    <a:lnTo>
                      <a:pt x="68" y="152"/>
                    </a:lnTo>
                    <a:lnTo>
                      <a:pt x="83" y="152"/>
                    </a:lnTo>
                    <a:lnTo>
                      <a:pt x="94" y="154"/>
                    </a:lnTo>
                    <a:lnTo>
                      <a:pt x="92" y="150"/>
                    </a:lnTo>
                    <a:lnTo>
                      <a:pt x="89" y="139"/>
                    </a:lnTo>
                    <a:lnTo>
                      <a:pt x="84" y="121"/>
                    </a:lnTo>
                    <a:lnTo>
                      <a:pt x="79" y="102"/>
                    </a:lnTo>
                    <a:lnTo>
                      <a:pt x="71" y="78"/>
                    </a:lnTo>
                    <a:lnTo>
                      <a:pt x="65" y="55"/>
                    </a:lnTo>
                    <a:lnTo>
                      <a:pt x="57" y="34"/>
                    </a:lnTo>
                    <a:lnTo>
                      <a:pt x="50" y="15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70" name="Freeform 11"/>
              <p:cNvSpPr>
                <a:spLocks/>
              </p:cNvSpPr>
              <p:nvPr/>
            </p:nvSpPr>
            <p:spPr bwMode="gray">
              <a:xfrm>
                <a:off x="9497707" y="4985457"/>
                <a:ext cx="47535" cy="57949"/>
              </a:xfrm>
              <a:custGeom>
                <a:avLst/>
                <a:gdLst>
                  <a:gd name="T0" fmla="*/ 1 w 174"/>
                  <a:gd name="T1" fmla="*/ 0 h 216"/>
                  <a:gd name="T2" fmla="*/ 1 w 174"/>
                  <a:gd name="T3" fmla="*/ 1 h 216"/>
                  <a:gd name="T4" fmla="*/ 1 w 174"/>
                  <a:gd name="T5" fmla="*/ 1 h 216"/>
                  <a:gd name="T6" fmla="*/ 1 w 174"/>
                  <a:gd name="T7" fmla="*/ 1 h 216"/>
                  <a:gd name="T8" fmla="*/ 1 w 174"/>
                  <a:gd name="T9" fmla="*/ 1 h 216"/>
                  <a:gd name="T10" fmla="*/ 1 w 174"/>
                  <a:gd name="T11" fmla="*/ 1 h 216"/>
                  <a:gd name="T12" fmla="*/ 1 w 174"/>
                  <a:gd name="T13" fmla="*/ 1 h 216"/>
                  <a:gd name="T14" fmla="*/ 1 w 174"/>
                  <a:gd name="T15" fmla="*/ 1 h 216"/>
                  <a:gd name="T16" fmla="*/ 0 w 174"/>
                  <a:gd name="T17" fmla="*/ 1 h 216"/>
                  <a:gd name="T18" fmla="*/ 1 w 174"/>
                  <a:gd name="T19" fmla="*/ 1 h 216"/>
                  <a:gd name="T20" fmla="*/ 1 w 174"/>
                  <a:gd name="T21" fmla="*/ 1 h 216"/>
                  <a:gd name="T22" fmla="*/ 1 w 174"/>
                  <a:gd name="T23" fmla="*/ 1 h 216"/>
                  <a:gd name="T24" fmla="*/ 1 w 174"/>
                  <a:gd name="T25" fmla="*/ 1 h 216"/>
                  <a:gd name="T26" fmla="*/ 1 w 174"/>
                  <a:gd name="T27" fmla="*/ 1 h 216"/>
                  <a:gd name="T28" fmla="*/ 1 w 174"/>
                  <a:gd name="T29" fmla="*/ 1 h 216"/>
                  <a:gd name="T30" fmla="*/ 1 w 174"/>
                  <a:gd name="T31" fmla="*/ 1 h 216"/>
                  <a:gd name="T32" fmla="*/ 1 w 174"/>
                  <a:gd name="T33" fmla="*/ 1 h 216"/>
                  <a:gd name="T34" fmla="*/ 1 w 174"/>
                  <a:gd name="T35" fmla="*/ 1 h 216"/>
                  <a:gd name="T36" fmla="*/ 1 w 174"/>
                  <a:gd name="T37" fmla="*/ 1 h 216"/>
                  <a:gd name="T38" fmla="*/ 1 w 174"/>
                  <a:gd name="T39" fmla="*/ 1 h 216"/>
                  <a:gd name="T40" fmla="*/ 1 w 174"/>
                  <a:gd name="T41" fmla="*/ 1 h 216"/>
                  <a:gd name="T42" fmla="*/ 1 w 174"/>
                  <a:gd name="T43" fmla="*/ 1 h 216"/>
                  <a:gd name="T44" fmla="*/ 1 w 174"/>
                  <a:gd name="T45" fmla="*/ 1 h 216"/>
                  <a:gd name="T46" fmla="*/ 1 w 174"/>
                  <a:gd name="T47" fmla="*/ 1 h 216"/>
                  <a:gd name="T48" fmla="*/ 1 w 174"/>
                  <a:gd name="T49" fmla="*/ 1 h 216"/>
                  <a:gd name="T50" fmla="*/ 1 w 174"/>
                  <a:gd name="T51" fmla="*/ 1 h 216"/>
                  <a:gd name="T52" fmla="*/ 1 w 174"/>
                  <a:gd name="T53" fmla="*/ 1 h 216"/>
                  <a:gd name="T54" fmla="*/ 1 w 174"/>
                  <a:gd name="T55" fmla="*/ 1 h 216"/>
                  <a:gd name="T56" fmla="*/ 1 w 174"/>
                  <a:gd name="T57" fmla="*/ 1 h 216"/>
                  <a:gd name="T58" fmla="*/ 1 w 174"/>
                  <a:gd name="T59" fmla="*/ 1 h 216"/>
                  <a:gd name="T60" fmla="*/ 1 w 174"/>
                  <a:gd name="T61" fmla="*/ 1 h 216"/>
                  <a:gd name="T62" fmla="*/ 1 w 174"/>
                  <a:gd name="T63" fmla="*/ 1 h 216"/>
                  <a:gd name="T64" fmla="*/ 1 w 174"/>
                  <a:gd name="T65" fmla="*/ 1 h 216"/>
                  <a:gd name="T66" fmla="*/ 1 w 174"/>
                  <a:gd name="T67" fmla="*/ 1 h 216"/>
                  <a:gd name="T68" fmla="*/ 1 w 174"/>
                  <a:gd name="T69" fmla="*/ 1 h 216"/>
                  <a:gd name="T70" fmla="*/ 1 w 174"/>
                  <a:gd name="T71" fmla="*/ 1 h 216"/>
                  <a:gd name="T72" fmla="*/ 1 w 174"/>
                  <a:gd name="T73" fmla="*/ 0 h 2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4"/>
                  <a:gd name="T112" fmla="*/ 0 h 216"/>
                  <a:gd name="T113" fmla="*/ 174 w 174"/>
                  <a:gd name="T114" fmla="*/ 216 h 2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4" h="216">
                    <a:moveTo>
                      <a:pt x="111" y="0"/>
                    </a:moveTo>
                    <a:lnTo>
                      <a:pt x="108" y="2"/>
                    </a:lnTo>
                    <a:lnTo>
                      <a:pt x="98" y="6"/>
                    </a:lnTo>
                    <a:lnTo>
                      <a:pt x="84" y="14"/>
                    </a:lnTo>
                    <a:lnTo>
                      <a:pt x="68" y="23"/>
                    </a:lnTo>
                    <a:lnTo>
                      <a:pt x="48" y="31"/>
                    </a:lnTo>
                    <a:lnTo>
                      <a:pt x="30" y="37"/>
                    </a:lnTo>
                    <a:lnTo>
                      <a:pt x="14" y="40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3" y="58"/>
                    </a:lnTo>
                    <a:lnTo>
                      <a:pt x="5" y="76"/>
                    </a:lnTo>
                    <a:lnTo>
                      <a:pt x="6" y="95"/>
                    </a:lnTo>
                    <a:lnTo>
                      <a:pt x="8" y="116"/>
                    </a:lnTo>
                    <a:lnTo>
                      <a:pt x="8" y="136"/>
                    </a:lnTo>
                    <a:lnTo>
                      <a:pt x="8" y="139"/>
                    </a:lnTo>
                    <a:lnTo>
                      <a:pt x="8" y="147"/>
                    </a:lnTo>
                    <a:lnTo>
                      <a:pt x="8" y="160"/>
                    </a:lnTo>
                    <a:lnTo>
                      <a:pt x="9" y="174"/>
                    </a:lnTo>
                    <a:lnTo>
                      <a:pt x="14" y="190"/>
                    </a:lnTo>
                    <a:lnTo>
                      <a:pt x="22" y="203"/>
                    </a:lnTo>
                    <a:lnTo>
                      <a:pt x="34" y="213"/>
                    </a:lnTo>
                    <a:lnTo>
                      <a:pt x="51" y="216"/>
                    </a:lnTo>
                    <a:lnTo>
                      <a:pt x="139" y="205"/>
                    </a:lnTo>
                    <a:lnTo>
                      <a:pt x="174" y="216"/>
                    </a:lnTo>
                    <a:lnTo>
                      <a:pt x="172" y="211"/>
                    </a:lnTo>
                    <a:lnTo>
                      <a:pt x="169" y="200"/>
                    </a:lnTo>
                    <a:lnTo>
                      <a:pt x="164" y="184"/>
                    </a:lnTo>
                    <a:lnTo>
                      <a:pt x="158" y="163"/>
                    </a:lnTo>
                    <a:lnTo>
                      <a:pt x="150" y="139"/>
                    </a:lnTo>
                    <a:lnTo>
                      <a:pt x="143" y="113"/>
                    </a:lnTo>
                    <a:lnTo>
                      <a:pt x="135" y="87"/>
                    </a:lnTo>
                    <a:lnTo>
                      <a:pt x="127" y="63"/>
                    </a:lnTo>
                    <a:lnTo>
                      <a:pt x="121" y="40"/>
                    </a:lnTo>
                    <a:lnTo>
                      <a:pt x="116" y="21"/>
                    </a:lnTo>
                    <a:lnTo>
                      <a:pt x="113" y="8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71" name="Freeform 12"/>
              <p:cNvSpPr>
                <a:spLocks/>
              </p:cNvSpPr>
              <p:nvPr/>
            </p:nvSpPr>
            <p:spPr bwMode="gray">
              <a:xfrm>
                <a:off x="9525572" y="4926976"/>
                <a:ext cx="43164" cy="50506"/>
              </a:xfrm>
              <a:custGeom>
                <a:avLst/>
                <a:gdLst>
                  <a:gd name="T0" fmla="*/ 0 w 159"/>
                  <a:gd name="T1" fmla="*/ 1 h 190"/>
                  <a:gd name="T2" fmla="*/ 0 w 159"/>
                  <a:gd name="T3" fmla="*/ 1 h 190"/>
                  <a:gd name="T4" fmla="*/ 0 w 159"/>
                  <a:gd name="T5" fmla="*/ 1 h 190"/>
                  <a:gd name="T6" fmla="*/ 0 w 159"/>
                  <a:gd name="T7" fmla="*/ 1 h 190"/>
                  <a:gd name="T8" fmla="*/ 0 w 159"/>
                  <a:gd name="T9" fmla="*/ 1 h 190"/>
                  <a:gd name="T10" fmla="*/ 0 w 159"/>
                  <a:gd name="T11" fmla="*/ 1 h 190"/>
                  <a:gd name="T12" fmla="*/ 0 w 159"/>
                  <a:gd name="T13" fmla="*/ 1 h 190"/>
                  <a:gd name="T14" fmla="*/ 0 w 159"/>
                  <a:gd name="T15" fmla="*/ 1 h 190"/>
                  <a:gd name="T16" fmla="*/ 0 w 159"/>
                  <a:gd name="T17" fmla="*/ 1 h 190"/>
                  <a:gd name="T18" fmla="*/ 0 w 159"/>
                  <a:gd name="T19" fmla="*/ 0 h 190"/>
                  <a:gd name="T20" fmla="*/ 0 w 159"/>
                  <a:gd name="T21" fmla="*/ 0 h 190"/>
                  <a:gd name="T22" fmla="*/ 0 w 159"/>
                  <a:gd name="T23" fmla="*/ 0 h 190"/>
                  <a:gd name="T24" fmla="*/ 0 w 159"/>
                  <a:gd name="T25" fmla="*/ 1 h 190"/>
                  <a:gd name="T26" fmla="*/ 0 w 159"/>
                  <a:gd name="T27" fmla="*/ 1 h 190"/>
                  <a:gd name="T28" fmla="*/ 0 w 159"/>
                  <a:gd name="T29" fmla="*/ 1 h 190"/>
                  <a:gd name="T30" fmla="*/ 0 w 159"/>
                  <a:gd name="T31" fmla="*/ 1 h 190"/>
                  <a:gd name="T32" fmla="*/ 0 w 159"/>
                  <a:gd name="T33" fmla="*/ 1 h 190"/>
                  <a:gd name="T34" fmla="*/ 0 w 159"/>
                  <a:gd name="T35" fmla="*/ 1 h 190"/>
                  <a:gd name="T36" fmla="*/ 0 w 159"/>
                  <a:gd name="T37" fmla="*/ 1 h 190"/>
                  <a:gd name="T38" fmla="*/ 0 w 159"/>
                  <a:gd name="T39" fmla="*/ 1 h 190"/>
                  <a:gd name="T40" fmla="*/ 0 w 159"/>
                  <a:gd name="T41" fmla="*/ 1 h 190"/>
                  <a:gd name="T42" fmla="*/ 0 w 159"/>
                  <a:gd name="T43" fmla="*/ 1 h 190"/>
                  <a:gd name="T44" fmla="*/ 0 w 159"/>
                  <a:gd name="T45" fmla="*/ 1 h 190"/>
                  <a:gd name="T46" fmla="*/ 0 w 159"/>
                  <a:gd name="T47" fmla="*/ 1 h 190"/>
                  <a:gd name="T48" fmla="*/ 0 w 159"/>
                  <a:gd name="T49" fmla="*/ 1 h 190"/>
                  <a:gd name="T50" fmla="*/ 0 w 159"/>
                  <a:gd name="T51" fmla="*/ 1 h 190"/>
                  <a:gd name="T52" fmla="*/ 0 w 159"/>
                  <a:gd name="T53" fmla="*/ 1 h 190"/>
                  <a:gd name="T54" fmla="*/ 0 w 159"/>
                  <a:gd name="T55" fmla="*/ 1 h 190"/>
                  <a:gd name="T56" fmla="*/ 0 w 159"/>
                  <a:gd name="T57" fmla="*/ 1 h 190"/>
                  <a:gd name="T58" fmla="*/ 0 w 159"/>
                  <a:gd name="T59" fmla="*/ 1 h 190"/>
                  <a:gd name="T60" fmla="*/ 0 w 159"/>
                  <a:gd name="T61" fmla="*/ 1 h 190"/>
                  <a:gd name="T62" fmla="*/ 0 w 159"/>
                  <a:gd name="T63" fmla="*/ 1 h 190"/>
                  <a:gd name="T64" fmla="*/ 0 w 159"/>
                  <a:gd name="T65" fmla="*/ 1 h 190"/>
                  <a:gd name="T66" fmla="*/ 0 w 159"/>
                  <a:gd name="T67" fmla="*/ 1 h 190"/>
                  <a:gd name="T68" fmla="*/ 0 w 159"/>
                  <a:gd name="T69" fmla="*/ 1 h 190"/>
                  <a:gd name="T70" fmla="*/ 0 w 159"/>
                  <a:gd name="T71" fmla="*/ 1 h 190"/>
                  <a:gd name="T72" fmla="*/ 0 w 159"/>
                  <a:gd name="T73" fmla="*/ 1 h 190"/>
                  <a:gd name="T74" fmla="*/ 0 w 159"/>
                  <a:gd name="T75" fmla="*/ 1 h 190"/>
                  <a:gd name="T76" fmla="*/ 0 w 159"/>
                  <a:gd name="T77" fmla="*/ 1 h 190"/>
                  <a:gd name="T78" fmla="*/ 0 w 159"/>
                  <a:gd name="T79" fmla="*/ 1 h 190"/>
                  <a:gd name="T80" fmla="*/ 0 w 159"/>
                  <a:gd name="T81" fmla="*/ 1 h 19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9"/>
                  <a:gd name="T124" fmla="*/ 0 h 190"/>
                  <a:gd name="T125" fmla="*/ 159 w 159"/>
                  <a:gd name="T126" fmla="*/ 190 h 19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9" h="190">
                    <a:moveTo>
                      <a:pt x="4" y="190"/>
                    </a:moveTo>
                    <a:lnTo>
                      <a:pt x="4" y="187"/>
                    </a:lnTo>
                    <a:lnTo>
                      <a:pt x="2" y="176"/>
                    </a:lnTo>
                    <a:lnTo>
                      <a:pt x="0" y="163"/>
                    </a:lnTo>
                    <a:lnTo>
                      <a:pt x="0" y="147"/>
                    </a:lnTo>
                    <a:lnTo>
                      <a:pt x="4" y="134"/>
                    </a:lnTo>
                    <a:lnTo>
                      <a:pt x="10" y="113"/>
                    </a:lnTo>
                    <a:lnTo>
                      <a:pt x="18" y="82"/>
                    </a:lnTo>
                    <a:lnTo>
                      <a:pt x="31" y="43"/>
                    </a:lnTo>
                    <a:lnTo>
                      <a:pt x="49" y="0"/>
                    </a:lnTo>
                    <a:lnTo>
                      <a:pt x="54" y="0"/>
                    </a:lnTo>
                    <a:lnTo>
                      <a:pt x="65" y="0"/>
                    </a:lnTo>
                    <a:lnTo>
                      <a:pt x="81" y="1"/>
                    </a:lnTo>
                    <a:lnTo>
                      <a:pt x="99" y="3"/>
                    </a:lnTo>
                    <a:lnTo>
                      <a:pt x="115" y="5"/>
                    </a:lnTo>
                    <a:lnTo>
                      <a:pt x="126" y="8"/>
                    </a:lnTo>
                    <a:lnTo>
                      <a:pt x="131" y="9"/>
                    </a:lnTo>
                    <a:lnTo>
                      <a:pt x="133" y="14"/>
                    </a:lnTo>
                    <a:lnTo>
                      <a:pt x="134" y="26"/>
                    </a:lnTo>
                    <a:lnTo>
                      <a:pt x="136" y="43"/>
                    </a:lnTo>
                    <a:lnTo>
                      <a:pt x="138" y="63"/>
                    </a:lnTo>
                    <a:lnTo>
                      <a:pt x="138" y="82"/>
                    </a:lnTo>
                    <a:lnTo>
                      <a:pt x="134" y="100"/>
                    </a:lnTo>
                    <a:lnTo>
                      <a:pt x="136" y="103"/>
                    </a:lnTo>
                    <a:lnTo>
                      <a:pt x="141" y="113"/>
                    </a:lnTo>
                    <a:lnTo>
                      <a:pt x="147" y="124"/>
                    </a:lnTo>
                    <a:lnTo>
                      <a:pt x="154" y="139"/>
                    </a:lnTo>
                    <a:lnTo>
                      <a:pt x="159" y="155"/>
                    </a:lnTo>
                    <a:lnTo>
                      <a:pt x="159" y="168"/>
                    </a:lnTo>
                    <a:lnTo>
                      <a:pt x="155" y="169"/>
                    </a:lnTo>
                    <a:lnTo>
                      <a:pt x="146" y="171"/>
                    </a:lnTo>
                    <a:lnTo>
                      <a:pt x="131" y="176"/>
                    </a:lnTo>
                    <a:lnTo>
                      <a:pt x="115" y="181"/>
                    </a:lnTo>
                    <a:lnTo>
                      <a:pt x="101" y="184"/>
                    </a:lnTo>
                    <a:lnTo>
                      <a:pt x="88" y="187"/>
                    </a:lnTo>
                    <a:lnTo>
                      <a:pt x="84" y="187"/>
                    </a:lnTo>
                    <a:lnTo>
                      <a:pt x="76" y="189"/>
                    </a:lnTo>
                    <a:lnTo>
                      <a:pt x="65" y="190"/>
                    </a:lnTo>
                    <a:lnTo>
                      <a:pt x="54" y="190"/>
                    </a:lnTo>
                    <a:lnTo>
                      <a:pt x="47" y="189"/>
                    </a:lnTo>
                    <a:lnTo>
                      <a:pt x="4" y="1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72" name="Freeform 13"/>
              <p:cNvSpPr>
                <a:spLocks/>
              </p:cNvSpPr>
              <p:nvPr/>
            </p:nvSpPr>
            <p:spPr bwMode="gray">
              <a:xfrm>
                <a:off x="9489511" y="4792470"/>
                <a:ext cx="91245" cy="33494"/>
              </a:xfrm>
              <a:custGeom>
                <a:avLst/>
                <a:gdLst>
                  <a:gd name="T0" fmla="*/ 0 w 336"/>
                  <a:gd name="T1" fmla="*/ 1 h 126"/>
                  <a:gd name="T2" fmla="*/ 0 w 336"/>
                  <a:gd name="T3" fmla="*/ 1 h 126"/>
                  <a:gd name="T4" fmla="*/ 0 w 336"/>
                  <a:gd name="T5" fmla="*/ 1 h 126"/>
                  <a:gd name="T6" fmla="*/ 0 w 336"/>
                  <a:gd name="T7" fmla="*/ 1 h 126"/>
                  <a:gd name="T8" fmla="*/ 0 w 336"/>
                  <a:gd name="T9" fmla="*/ 1 h 126"/>
                  <a:gd name="T10" fmla="*/ 0 w 336"/>
                  <a:gd name="T11" fmla="*/ 1 h 126"/>
                  <a:gd name="T12" fmla="*/ 0 w 336"/>
                  <a:gd name="T13" fmla="*/ 1 h 126"/>
                  <a:gd name="T14" fmla="*/ 0 w 336"/>
                  <a:gd name="T15" fmla="*/ 1 h 126"/>
                  <a:gd name="T16" fmla="*/ 0 w 336"/>
                  <a:gd name="T17" fmla="*/ 1 h 126"/>
                  <a:gd name="T18" fmla="*/ 0 w 336"/>
                  <a:gd name="T19" fmla="*/ 1 h 126"/>
                  <a:gd name="T20" fmla="*/ 0 w 336"/>
                  <a:gd name="T21" fmla="*/ 1 h 126"/>
                  <a:gd name="T22" fmla="*/ 0 w 336"/>
                  <a:gd name="T23" fmla="*/ 1 h 126"/>
                  <a:gd name="T24" fmla="*/ 0 w 336"/>
                  <a:gd name="T25" fmla="*/ 1 h 126"/>
                  <a:gd name="T26" fmla="*/ 0 w 336"/>
                  <a:gd name="T27" fmla="*/ 1 h 126"/>
                  <a:gd name="T28" fmla="*/ 0 w 336"/>
                  <a:gd name="T29" fmla="*/ 1 h 126"/>
                  <a:gd name="T30" fmla="*/ 0 w 336"/>
                  <a:gd name="T31" fmla="*/ 1 h 126"/>
                  <a:gd name="T32" fmla="*/ 0 w 336"/>
                  <a:gd name="T33" fmla="*/ 1 h 126"/>
                  <a:gd name="T34" fmla="*/ 0 w 336"/>
                  <a:gd name="T35" fmla="*/ 1 h 126"/>
                  <a:gd name="T36" fmla="*/ 0 w 336"/>
                  <a:gd name="T37" fmla="*/ 1 h 126"/>
                  <a:gd name="T38" fmla="*/ 0 w 336"/>
                  <a:gd name="T39" fmla="*/ 1 h 126"/>
                  <a:gd name="T40" fmla="*/ 0 w 336"/>
                  <a:gd name="T41" fmla="*/ 1 h 126"/>
                  <a:gd name="T42" fmla="*/ 0 w 336"/>
                  <a:gd name="T43" fmla="*/ 1 h 126"/>
                  <a:gd name="T44" fmla="*/ 0 w 336"/>
                  <a:gd name="T45" fmla="*/ 1 h 126"/>
                  <a:gd name="T46" fmla="*/ 0 w 336"/>
                  <a:gd name="T47" fmla="*/ 1 h 126"/>
                  <a:gd name="T48" fmla="*/ 0 w 336"/>
                  <a:gd name="T49" fmla="*/ 1 h 126"/>
                  <a:gd name="T50" fmla="*/ 0 w 336"/>
                  <a:gd name="T51" fmla="*/ 1 h 126"/>
                  <a:gd name="T52" fmla="*/ 0 w 336"/>
                  <a:gd name="T53" fmla="*/ 1 h 126"/>
                  <a:gd name="T54" fmla="*/ 0 w 336"/>
                  <a:gd name="T55" fmla="*/ 1 h 126"/>
                  <a:gd name="T56" fmla="*/ 0 w 336"/>
                  <a:gd name="T57" fmla="*/ 1 h 126"/>
                  <a:gd name="T58" fmla="*/ 0 w 336"/>
                  <a:gd name="T59" fmla="*/ 1 h 126"/>
                  <a:gd name="T60" fmla="*/ 0 w 336"/>
                  <a:gd name="T61" fmla="*/ 1 h 126"/>
                  <a:gd name="T62" fmla="*/ 0 w 336"/>
                  <a:gd name="T63" fmla="*/ 1 h 126"/>
                  <a:gd name="T64" fmla="*/ 0 w 336"/>
                  <a:gd name="T65" fmla="*/ 1 h 126"/>
                  <a:gd name="T66" fmla="*/ 0 w 336"/>
                  <a:gd name="T67" fmla="*/ 1 h 126"/>
                  <a:gd name="T68" fmla="*/ 0 w 336"/>
                  <a:gd name="T69" fmla="*/ 1 h 126"/>
                  <a:gd name="T70" fmla="*/ 0 w 336"/>
                  <a:gd name="T71" fmla="*/ 1 h 126"/>
                  <a:gd name="T72" fmla="*/ 0 w 336"/>
                  <a:gd name="T73" fmla="*/ 1 h 126"/>
                  <a:gd name="T74" fmla="*/ 0 w 336"/>
                  <a:gd name="T75" fmla="*/ 1 h 126"/>
                  <a:gd name="T76" fmla="*/ 0 w 336"/>
                  <a:gd name="T77" fmla="*/ 0 h 126"/>
                  <a:gd name="T78" fmla="*/ 0 w 336"/>
                  <a:gd name="T79" fmla="*/ 0 h 126"/>
                  <a:gd name="T80" fmla="*/ 0 w 336"/>
                  <a:gd name="T81" fmla="*/ 0 h 126"/>
                  <a:gd name="T82" fmla="*/ 0 w 336"/>
                  <a:gd name="T83" fmla="*/ 1 h 126"/>
                  <a:gd name="T84" fmla="*/ 0 w 336"/>
                  <a:gd name="T85" fmla="*/ 1 h 126"/>
                  <a:gd name="T86" fmla="*/ 0 w 336"/>
                  <a:gd name="T87" fmla="*/ 1 h 126"/>
                  <a:gd name="T88" fmla="*/ 0 w 336"/>
                  <a:gd name="T89" fmla="*/ 1 h 126"/>
                  <a:gd name="T90" fmla="*/ 0 w 336"/>
                  <a:gd name="T91" fmla="*/ 1 h 126"/>
                  <a:gd name="T92" fmla="*/ 0 w 336"/>
                  <a:gd name="T93" fmla="*/ 1 h 126"/>
                  <a:gd name="T94" fmla="*/ 0 w 336"/>
                  <a:gd name="T95" fmla="*/ 1 h 126"/>
                  <a:gd name="T96" fmla="*/ 0 w 336"/>
                  <a:gd name="T97" fmla="*/ 1 h 126"/>
                  <a:gd name="T98" fmla="*/ 0 w 336"/>
                  <a:gd name="T99" fmla="*/ 1 h 126"/>
                  <a:gd name="T100" fmla="*/ 0 w 336"/>
                  <a:gd name="T101" fmla="*/ 1 h 126"/>
                  <a:gd name="T102" fmla="*/ 0 w 336"/>
                  <a:gd name="T103" fmla="*/ 1 h 126"/>
                  <a:gd name="T104" fmla="*/ 0 w 336"/>
                  <a:gd name="T105" fmla="*/ 1 h 126"/>
                  <a:gd name="T106" fmla="*/ 0 w 336"/>
                  <a:gd name="T107" fmla="*/ 1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36"/>
                  <a:gd name="T163" fmla="*/ 0 h 126"/>
                  <a:gd name="T164" fmla="*/ 336 w 336"/>
                  <a:gd name="T165" fmla="*/ 126 h 12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36" h="126">
                    <a:moveTo>
                      <a:pt x="132" y="88"/>
                    </a:moveTo>
                    <a:lnTo>
                      <a:pt x="129" y="86"/>
                    </a:lnTo>
                    <a:lnTo>
                      <a:pt x="120" y="78"/>
                    </a:lnTo>
                    <a:lnTo>
                      <a:pt x="105" y="68"/>
                    </a:lnTo>
                    <a:lnTo>
                      <a:pt x="89" y="55"/>
                    </a:lnTo>
                    <a:lnTo>
                      <a:pt x="69" y="41"/>
                    </a:lnTo>
                    <a:lnTo>
                      <a:pt x="48" y="28"/>
                    </a:lnTo>
                    <a:lnTo>
                      <a:pt x="29" y="15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5" y="12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3" y="33"/>
                    </a:lnTo>
                    <a:lnTo>
                      <a:pt x="11" y="39"/>
                    </a:lnTo>
                    <a:lnTo>
                      <a:pt x="24" y="49"/>
                    </a:lnTo>
                    <a:lnTo>
                      <a:pt x="39" y="60"/>
                    </a:lnTo>
                    <a:lnTo>
                      <a:pt x="55" y="75"/>
                    </a:lnTo>
                    <a:lnTo>
                      <a:pt x="69" y="89"/>
                    </a:lnTo>
                    <a:lnTo>
                      <a:pt x="82" y="105"/>
                    </a:lnTo>
                    <a:lnTo>
                      <a:pt x="92" y="120"/>
                    </a:lnTo>
                    <a:lnTo>
                      <a:pt x="220" y="126"/>
                    </a:lnTo>
                    <a:lnTo>
                      <a:pt x="221" y="125"/>
                    </a:lnTo>
                    <a:lnTo>
                      <a:pt x="229" y="117"/>
                    </a:lnTo>
                    <a:lnTo>
                      <a:pt x="241" y="104"/>
                    </a:lnTo>
                    <a:lnTo>
                      <a:pt x="255" y="89"/>
                    </a:lnTo>
                    <a:lnTo>
                      <a:pt x="271" y="73"/>
                    </a:lnTo>
                    <a:lnTo>
                      <a:pt x="287" y="57"/>
                    </a:lnTo>
                    <a:lnTo>
                      <a:pt x="305" y="39"/>
                    </a:lnTo>
                    <a:lnTo>
                      <a:pt x="321" y="25"/>
                    </a:lnTo>
                    <a:lnTo>
                      <a:pt x="336" y="12"/>
                    </a:lnTo>
                    <a:lnTo>
                      <a:pt x="336" y="10"/>
                    </a:lnTo>
                    <a:lnTo>
                      <a:pt x="334" y="8"/>
                    </a:lnTo>
                    <a:lnTo>
                      <a:pt x="333" y="5"/>
                    </a:lnTo>
                    <a:lnTo>
                      <a:pt x="331" y="4"/>
                    </a:lnTo>
                    <a:lnTo>
                      <a:pt x="329" y="0"/>
                    </a:lnTo>
                    <a:lnTo>
                      <a:pt x="328" y="0"/>
                    </a:lnTo>
                    <a:lnTo>
                      <a:pt x="325" y="0"/>
                    </a:lnTo>
                    <a:lnTo>
                      <a:pt x="313" y="5"/>
                    </a:lnTo>
                    <a:lnTo>
                      <a:pt x="299" y="10"/>
                    </a:lnTo>
                    <a:lnTo>
                      <a:pt x="279" y="18"/>
                    </a:lnTo>
                    <a:lnTo>
                      <a:pt x="257" y="28"/>
                    </a:lnTo>
                    <a:lnTo>
                      <a:pt x="234" y="39"/>
                    </a:lnTo>
                    <a:lnTo>
                      <a:pt x="212" y="52"/>
                    </a:lnTo>
                    <a:lnTo>
                      <a:pt x="191" y="65"/>
                    </a:lnTo>
                    <a:lnTo>
                      <a:pt x="171" y="79"/>
                    </a:lnTo>
                    <a:lnTo>
                      <a:pt x="168" y="81"/>
                    </a:lnTo>
                    <a:lnTo>
                      <a:pt x="160" y="83"/>
                    </a:lnTo>
                    <a:lnTo>
                      <a:pt x="149" y="86"/>
                    </a:lnTo>
                    <a:lnTo>
                      <a:pt x="139" y="89"/>
                    </a:lnTo>
                    <a:lnTo>
                      <a:pt x="132" y="8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73" name="Freeform 14"/>
              <p:cNvSpPr>
                <a:spLocks/>
              </p:cNvSpPr>
              <p:nvPr/>
            </p:nvSpPr>
            <p:spPr bwMode="gray">
              <a:xfrm>
                <a:off x="9514644" y="4817457"/>
                <a:ext cx="34422" cy="39342"/>
              </a:xfrm>
              <a:custGeom>
                <a:avLst/>
                <a:gdLst>
                  <a:gd name="T0" fmla="*/ 0 w 128"/>
                  <a:gd name="T1" fmla="*/ 0 h 149"/>
                  <a:gd name="T2" fmla="*/ 0 w 128"/>
                  <a:gd name="T3" fmla="*/ 0 h 149"/>
                  <a:gd name="T4" fmla="*/ 0 w 128"/>
                  <a:gd name="T5" fmla="*/ 0 h 149"/>
                  <a:gd name="T6" fmla="*/ 0 w 128"/>
                  <a:gd name="T7" fmla="*/ 0 h 149"/>
                  <a:gd name="T8" fmla="*/ 0 w 128"/>
                  <a:gd name="T9" fmla="*/ 0 h 149"/>
                  <a:gd name="T10" fmla="*/ 0 w 128"/>
                  <a:gd name="T11" fmla="*/ 0 h 149"/>
                  <a:gd name="T12" fmla="*/ 0 w 128"/>
                  <a:gd name="T13" fmla="*/ 0 h 149"/>
                  <a:gd name="T14" fmla="*/ 0 w 128"/>
                  <a:gd name="T15" fmla="*/ 0 h 149"/>
                  <a:gd name="T16" fmla="*/ 0 w 128"/>
                  <a:gd name="T17" fmla="*/ 0 h 149"/>
                  <a:gd name="T18" fmla="*/ 0 w 128"/>
                  <a:gd name="T19" fmla="*/ 0 h 149"/>
                  <a:gd name="T20" fmla="*/ 0 w 128"/>
                  <a:gd name="T21" fmla="*/ 0 h 149"/>
                  <a:gd name="T22" fmla="*/ 0 w 128"/>
                  <a:gd name="T23" fmla="*/ 0 h 149"/>
                  <a:gd name="T24" fmla="*/ 0 w 128"/>
                  <a:gd name="T25" fmla="*/ 0 h 149"/>
                  <a:gd name="T26" fmla="*/ 0 w 128"/>
                  <a:gd name="T27" fmla="*/ 0 h 149"/>
                  <a:gd name="T28" fmla="*/ 0 w 128"/>
                  <a:gd name="T29" fmla="*/ 0 h 149"/>
                  <a:gd name="T30" fmla="*/ 0 w 128"/>
                  <a:gd name="T31" fmla="*/ 0 h 149"/>
                  <a:gd name="T32" fmla="*/ 0 w 128"/>
                  <a:gd name="T33" fmla="*/ 0 h 149"/>
                  <a:gd name="T34" fmla="*/ 0 w 128"/>
                  <a:gd name="T35" fmla="*/ 0 h 149"/>
                  <a:gd name="T36" fmla="*/ 0 w 128"/>
                  <a:gd name="T37" fmla="*/ 0 h 149"/>
                  <a:gd name="T38" fmla="*/ 0 w 128"/>
                  <a:gd name="T39" fmla="*/ 0 h 149"/>
                  <a:gd name="T40" fmla="*/ 0 w 128"/>
                  <a:gd name="T41" fmla="*/ 0 h 149"/>
                  <a:gd name="T42" fmla="*/ 0 w 128"/>
                  <a:gd name="T43" fmla="*/ 0 h 149"/>
                  <a:gd name="T44" fmla="*/ 0 w 128"/>
                  <a:gd name="T45" fmla="*/ 0 h 149"/>
                  <a:gd name="T46" fmla="*/ 0 w 128"/>
                  <a:gd name="T47" fmla="*/ 0 h 149"/>
                  <a:gd name="T48" fmla="*/ 0 w 128"/>
                  <a:gd name="T49" fmla="*/ 0 h 149"/>
                  <a:gd name="T50" fmla="*/ 0 w 128"/>
                  <a:gd name="T51" fmla="*/ 0 h 149"/>
                  <a:gd name="T52" fmla="*/ 0 w 128"/>
                  <a:gd name="T53" fmla="*/ 0 h 149"/>
                  <a:gd name="T54" fmla="*/ 0 w 128"/>
                  <a:gd name="T55" fmla="*/ 0 h 149"/>
                  <a:gd name="T56" fmla="*/ 0 w 128"/>
                  <a:gd name="T57" fmla="*/ 0 h 149"/>
                  <a:gd name="T58" fmla="*/ 0 w 128"/>
                  <a:gd name="T59" fmla="*/ 0 h 149"/>
                  <a:gd name="T60" fmla="*/ 0 w 128"/>
                  <a:gd name="T61" fmla="*/ 0 h 149"/>
                  <a:gd name="T62" fmla="*/ 0 w 128"/>
                  <a:gd name="T63" fmla="*/ 0 h 149"/>
                  <a:gd name="T64" fmla="*/ 0 w 128"/>
                  <a:gd name="T65" fmla="*/ 0 h 149"/>
                  <a:gd name="T66" fmla="*/ 0 w 128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8"/>
                  <a:gd name="T103" fmla="*/ 0 h 149"/>
                  <a:gd name="T104" fmla="*/ 128 w 128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8" h="149">
                    <a:moveTo>
                      <a:pt x="97" y="0"/>
                    </a:moveTo>
                    <a:lnTo>
                      <a:pt x="92" y="0"/>
                    </a:lnTo>
                    <a:lnTo>
                      <a:pt x="79" y="0"/>
                    </a:lnTo>
                    <a:lnTo>
                      <a:pt x="65" y="0"/>
                    </a:lnTo>
                    <a:lnTo>
                      <a:pt x="49" y="0"/>
                    </a:lnTo>
                    <a:lnTo>
                      <a:pt x="34" y="2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16" y="6"/>
                    </a:lnTo>
                    <a:lnTo>
                      <a:pt x="8" y="11"/>
                    </a:lnTo>
                    <a:lnTo>
                      <a:pt x="2" y="18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8" y="36"/>
                    </a:lnTo>
                    <a:lnTo>
                      <a:pt x="18" y="48"/>
                    </a:lnTo>
                    <a:lnTo>
                      <a:pt x="29" y="63"/>
                    </a:lnTo>
                    <a:lnTo>
                      <a:pt x="40" y="82"/>
                    </a:lnTo>
                    <a:lnTo>
                      <a:pt x="50" y="103"/>
                    </a:lnTo>
                    <a:lnTo>
                      <a:pt x="60" y="124"/>
                    </a:lnTo>
                    <a:lnTo>
                      <a:pt x="66" y="149"/>
                    </a:lnTo>
                    <a:lnTo>
                      <a:pt x="68" y="145"/>
                    </a:lnTo>
                    <a:lnTo>
                      <a:pt x="73" y="136"/>
                    </a:lnTo>
                    <a:lnTo>
                      <a:pt x="79" y="121"/>
                    </a:lnTo>
                    <a:lnTo>
                      <a:pt x="89" y="103"/>
                    </a:lnTo>
                    <a:lnTo>
                      <a:pt x="97" y="86"/>
                    </a:lnTo>
                    <a:lnTo>
                      <a:pt x="107" y="68"/>
                    </a:lnTo>
                    <a:lnTo>
                      <a:pt x="116" y="52"/>
                    </a:lnTo>
                    <a:lnTo>
                      <a:pt x="123" y="40"/>
                    </a:lnTo>
                    <a:lnTo>
                      <a:pt x="128" y="32"/>
                    </a:lnTo>
                    <a:lnTo>
                      <a:pt x="124" y="31"/>
                    </a:lnTo>
                    <a:lnTo>
                      <a:pt x="118" y="23"/>
                    </a:lnTo>
                    <a:lnTo>
                      <a:pt x="111" y="15"/>
                    </a:lnTo>
                    <a:lnTo>
                      <a:pt x="103" y="5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74" name="Freeform 22"/>
              <p:cNvSpPr>
                <a:spLocks noEditPoints="1"/>
              </p:cNvSpPr>
              <p:nvPr/>
            </p:nvSpPr>
            <p:spPr bwMode="gray">
              <a:xfrm flipH="1">
                <a:off x="9479756" y="4676776"/>
                <a:ext cx="592138" cy="1306513"/>
              </a:xfrm>
              <a:custGeom>
                <a:avLst/>
                <a:gdLst>
                  <a:gd name="T0" fmla="*/ 2147483647 w 276"/>
                  <a:gd name="T1" fmla="*/ 2147483647 h 623"/>
                  <a:gd name="T2" fmla="*/ 2147483647 w 276"/>
                  <a:gd name="T3" fmla="*/ 2147483647 h 623"/>
                  <a:gd name="T4" fmla="*/ 2147483647 w 276"/>
                  <a:gd name="T5" fmla="*/ 2147483647 h 623"/>
                  <a:gd name="T6" fmla="*/ 2147483647 w 276"/>
                  <a:gd name="T7" fmla="*/ 2147483647 h 623"/>
                  <a:gd name="T8" fmla="*/ 2147483647 w 276"/>
                  <a:gd name="T9" fmla="*/ 2147483647 h 623"/>
                  <a:gd name="T10" fmla="*/ 2147483647 w 276"/>
                  <a:gd name="T11" fmla="*/ 2147483647 h 623"/>
                  <a:gd name="T12" fmla="*/ 2147483647 w 276"/>
                  <a:gd name="T13" fmla="*/ 2147483647 h 623"/>
                  <a:gd name="T14" fmla="*/ 2147483647 w 276"/>
                  <a:gd name="T15" fmla="*/ 2147483647 h 623"/>
                  <a:gd name="T16" fmla="*/ 2147483647 w 276"/>
                  <a:gd name="T17" fmla="*/ 2147483647 h 623"/>
                  <a:gd name="T18" fmla="*/ 2147483647 w 276"/>
                  <a:gd name="T19" fmla="*/ 2147483647 h 623"/>
                  <a:gd name="T20" fmla="*/ 2147483647 w 276"/>
                  <a:gd name="T21" fmla="*/ 2147483647 h 623"/>
                  <a:gd name="T22" fmla="*/ 2147483647 w 276"/>
                  <a:gd name="T23" fmla="*/ 2147483647 h 623"/>
                  <a:gd name="T24" fmla="*/ 2147483647 w 276"/>
                  <a:gd name="T25" fmla="*/ 2147483647 h 623"/>
                  <a:gd name="T26" fmla="*/ 2147483647 w 276"/>
                  <a:gd name="T27" fmla="*/ 2147483647 h 623"/>
                  <a:gd name="T28" fmla="*/ 2147483647 w 276"/>
                  <a:gd name="T29" fmla="*/ 2147483647 h 623"/>
                  <a:gd name="T30" fmla="*/ 2147483647 w 276"/>
                  <a:gd name="T31" fmla="*/ 2147483647 h 623"/>
                  <a:gd name="T32" fmla="*/ 2147483647 w 276"/>
                  <a:gd name="T33" fmla="*/ 2147483647 h 623"/>
                  <a:gd name="T34" fmla="*/ 2147483647 w 276"/>
                  <a:gd name="T35" fmla="*/ 2147483647 h 623"/>
                  <a:gd name="T36" fmla="*/ 2147483647 w 276"/>
                  <a:gd name="T37" fmla="*/ 2147483647 h 623"/>
                  <a:gd name="T38" fmla="*/ 2147483647 w 276"/>
                  <a:gd name="T39" fmla="*/ 2147483647 h 623"/>
                  <a:gd name="T40" fmla="*/ 2147483647 w 276"/>
                  <a:gd name="T41" fmla="*/ 2147483647 h 623"/>
                  <a:gd name="T42" fmla="*/ 2147483647 w 276"/>
                  <a:gd name="T43" fmla="*/ 2147483647 h 623"/>
                  <a:gd name="T44" fmla="*/ 2147483647 w 276"/>
                  <a:gd name="T45" fmla="*/ 2147483647 h 623"/>
                  <a:gd name="T46" fmla="*/ 2147483647 w 276"/>
                  <a:gd name="T47" fmla="*/ 2147483647 h 623"/>
                  <a:gd name="T48" fmla="*/ 2147483647 w 276"/>
                  <a:gd name="T49" fmla="*/ 2147483647 h 623"/>
                  <a:gd name="T50" fmla="*/ 2147483647 w 276"/>
                  <a:gd name="T51" fmla="*/ 2147483647 h 623"/>
                  <a:gd name="T52" fmla="*/ 2147483647 w 276"/>
                  <a:gd name="T53" fmla="*/ 2147483647 h 623"/>
                  <a:gd name="T54" fmla="*/ 2147483647 w 276"/>
                  <a:gd name="T55" fmla="*/ 2147483647 h 623"/>
                  <a:gd name="T56" fmla="*/ 2147483647 w 276"/>
                  <a:gd name="T57" fmla="*/ 2147483647 h 623"/>
                  <a:gd name="T58" fmla="*/ 2147483647 w 276"/>
                  <a:gd name="T59" fmla="*/ 2147483647 h 623"/>
                  <a:gd name="T60" fmla="*/ 2147483647 w 276"/>
                  <a:gd name="T61" fmla="*/ 2147483647 h 623"/>
                  <a:gd name="T62" fmla="*/ 2147483647 w 276"/>
                  <a:gd name="T63" fmla="*/ 2147483647 h 623"/>
                  <a:gd name="T64" fmla="*/ 2147483647 w 276"/>
                  <a:gd name="T65" fmla="*/ 2147483647 h 623"/>
                  <a:gd name="T66" fmla="*/ 2147483647 w 276"/>
                  <a:gd name="T67" fmla="*/ 2147483647 h 623"/>
                  <a:gd name="T68" fmla="*/ 2147483647 w 276"/>
                  <a:gd name="T69" fmla="*/ 2147483647 h 623"/>
                  <a:gd name="T70" fmla="*/ 2147483647 w 276"/>
                  <a:gd name="T71" fmla="*/ 2147483647 h 623"/>
                  <a:gd name="T72" fmla="*/ 2147483647 w 276"/>
                  <a:gd name="T73" fmla="*/ 2147483647 h 623"/>
                  <a:gd name="T74" fmla="*/ 2147483647 w 276"/>
                  <a:gd name="T75" fmla="*/ 2147483647 h 623"/>
                  <a:gd name="T76" fmla="*/ 2147483647 w 276"/>
                  <a:gd name="T77" fmla="*/ 2147483647 h 623"/>
                  <a:gd name="T78" fmla="*/ 2147483647 w 276"/>
                  <a:gd name="T79" fmla="*/ 2147483647 h 623"/>
                  <a:gd name="T80" fmla="*/ 2147483647 w 276"/>
                  <a:gd name="T81" fmla="*/ 2147483647 h 623"/>
                  <a:gd name="T82" fmla="*/ 2147483647 w 276"/>
                  <a:gd name="T83" fmla="*/ 2147483647 h 623"/>
                  <a:gd name="T84" fmla="*/ 2147483647 w 276"/>
                  <a:gd name="T85" fmla="*/ 2147483647 h 623"/>
                  <a:gd name="T86" fmla="*/ 2147483647 w 276"/>
                  <a:gd name="T87" fmla="*/ 2147483647 h 623"/>
                  <a:gd name="T88" fmla="*/ 2147483647 w 276"/>
                  <a:gd name="T89" fmla="*/ 2147483647 h 623"/>
                  <a:gd name="T90" fmla="*/ 2147483647 w 276"/>
                  <a:gd name="T91" fmla="*/ 2147483647 h 623"/>
                  <a:gd name="T92" fmla="*/ 2147483647 w 276"/>
                  <a:gd name="T93" fmla="*/ 2147483647 h 623"/>
                  <a:gd name="T94" fmla="*/ 2147483647 w 276"/>
                  <a:gd name="T95" fmla="*/ 2147483647 h 623"/>
                  <a:gd name="T96" fmla="*/ 2147483647 w 276"/>
                  <a:gd name="T97" fmla="*/ 2147483647 h 623"/>
                  <a:gd name="T98" fmla="*/ 2147483647 w 276"/>
                  <a:gd name="T99" fmla="*/ 2147483647 h 623"/>
                  <a:gd name="T100" fmla="*/ 2147483647 w 276"/>
                  <a:gd name="T101" fmla="*/ 2147483647 h 623"/>
                  <a:gd name="T102" fmla="*/ 2147483647 w 276"/>
                  <a:gd name="T103" fmla="*/ 2147483647 h 623"/>
                  <a:gd name="T104" fmla="*/ 2147483647 w 276"/>
                  <a:gd name="T105" fmla="*/ 2147483647 h 623"/>
                  <a:gd name="T106" fmla="*/ 2147483647 w 276"/>
                  <a:gd name="T107" fmla="*/ 2147483647 h 623"/>
                  <a:gd name="T108" fmla="*/ 2147483647 w 276"/>
                  <a:gd name="T109" fmla="*/ 2147483647 h 623"/>
                  <a:gd name="T110" fmla="*/ 2147483647 w 276"/>
                  <a:gd name="T111" fmla="*/ 2147483647 h 623"/>
                  <a:gd name="T112" fmla="*/ 2147483647 w 276"/>
                  <a:gd name="T113" fmla="*/ 2147483647 h 623"/>
                  <a:gd name="T114" fmla="*/ 2147483647 w 276"/>
                  <a:gd name="T115" fmla="*/ 2147483647 h 623"/>
                  <a:gd name="T116" fmla="*/ 2147483647 w 276"/>
                  <a:gd name="T117" fmla="*/ 2147483647 h 623"/>
                  <a:gd name="T118" fmla="*/ 2147483647 w 276"/>
                  <a:gd name="T119" fmla="*/ 2147483647 h 623"/>
                  <a:gd name="T120" fmla="*/ 2147483647 w 276"/>
                  <a:gd name="T121" fmla="*/ 2147483647 h 623"/>
                  <a:gd name="T122" fmla="*/ 2147483647 w 276"/>
                  <a:gd name="T123" fmla="*/ 2147483647 h 623"/>
                  <a:gd name="T124" fmla="*/ 2147483647 w 276"/>
                  <a:gd name="T125" fmla="*/ 2147483647 h 6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6"/>
                  <a:gd name="T190" fmla="*/ 0 h 623"/>
                  <a:gd name="T191" fmla="*/ 276 w 276"/>
                  <a:gd name="T192" fmla="*/ 623 h 6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6" h="623">
                    <a:moveTo>
                      <a:pt x="275" y="614"/>
                    </a:moveTo>
                    <a:cubicBezTo>
                      <a:pt x="274" y="612"/>
                      <a:pt x="273" y="607"/>
                      <a:pt x="269" y="606"/>
                    </a:cubicBezTo>
                    <a:cubicBezTo>
                      <a:pt x="266" y="605"/>
                      <a:pt x="257" y="598"/>
                      <a:pt x="251" y="594"/>
                    </a:cubicBezTo>
                    <a:cubicBezTo>
                      <a:pt x="245" y="589"/>
                      <a:pt x="237" y="581"/>
                      <a:pt x="236" y="577"/>
                    </a:cubicBezTo>
                    <a:cubicBezTo>
                      <a:pt x="235" y="573"/>
                      <a:pt x="230" y="567"/>
                      <a:pt x="232" y="564"/>
                    </a:cubicBezTo>
                    <a:cubicBezTo>
                      <a:pt x="234" y="562"/>
                      <a:pt x="235" y="558"/>
                      <a:pt x="235" y="553"/>
                    </a:cubicBezTo>
                    <a:cubicBezTo>
                      <a:pt x="235" y="549"/>
                      <a:pt x="225" y="493"/>
                      <a:pt x="225" y="483"/>
                    </a:cubicBezTo>
                    <a:cubicBezTo>
                      <a:pt x="224" y="473"/>
                      <a:pt x="221" y="447"/>
                      <a:pt x="221" y="436"/>
                    </a:cubicBezTo>
                    <a:cubicBezTo>
                      <a:pt x="221" y="424"/>
                      <a:pt x="212" y="410"/>
                      <a:pt x="210" y="403"/>
                    </a:cubicBezTo>
                    <a:cubicBezTo>
                      <a:pt x="209" y="397"/>
                      <a:pt x="206" y="391"/>
                      <a:pt x="207" y="387"/>
                    </a:cubicBezTo>
                    <a:cubicBezTo>
                      <a:pt x="207" y="384"/>
                      <a:pt x="204" y="382"/>
                      <a:pt x="204" y="380"/>
                    </a:cubicBezTo>
                    <a:cubicBezTo>
                      <a:pt x="204" y="379"/>
                      <a:pt x="201" y="374"/>
                      <a:pt x="202" y="371"/>
                    </a:cubicBezTo>
                    <a:cubicBezTo>
                      <a:pt x="202" y="368"/>
                      <a:pt x="199" y="366"/>
                      <a:pt x="199" y="361"/>
                    </a:cubicBezTo>
                    <a:cubicBezTo>
                      <a:pt x="200" y="355"/>
                      <a:pt x="199" y="355"/>
                      <a:pt x="198" y="349"/>
                    </a:cubicBezTo>
                    <a:cubicBezTo>
                      <a:pt x="197" y="343"/>
                      <a:pt x="194" y="334"/>
                      <a:pt x="194" y="331"/>
                    </a:cubicBezTo>
                    <a:cubicBezTo>
                      <a:pt x="194" y="328"/>
                      <a:pt x="195" y="319"/>
                      <a:pt x="195" y="319"/>
                    </a:cubicBezTo>
                    <a:cubicBezTo>
                      <a:pt x="195" y="319"/>
                      <a:pt x="200" y="314"/>
                      <a:pt x="203" y="308"/>
                    </a:cubicBezTo>
                    <a:cubicBezTo>
                      <a:pt x="205" y="302"/>
                      <a:pt x="209" y="297"/>
                      <a:pt x="210" y="283"/>
                    </a:cubicBezTo>
                    <a:cubicBezTo>
                      <a:pt x="210" y="269"/>
                      <a:pt x="212" y="220"/>
                      <a:pt x="212" y="204"/>
                    </a:cubicBezTo>
                    <a:cubicBezTo>
                      <a:pt x="212" y="188"/>
                      <a:pt x="206" y="129"/>
                      <a:pt x="206" y="122"/>
                    </a:cubicBezTo>
                    <a:cubicBezTo>
                      <a:pt x="206" y="116"/>
                      <a:pt x="204" y="113"/>
                      <a:pt x="198" y="109"/>
                    </a:cubicBezTo>
                    <a:cubicBezTo>
                      <a:pt x="192" y="106"/>
                      <a:pt x="180" y="100"/>
                      <a:pt x="174" y="99"/>
                    </a:cubicBezTo>
                    <a:cubicBezTo>
                      <a:pt x="167" y="98"/>
                      <a:pt x="158" y="97"/>
                      <a:pt x="154" y="94"/>
                    </a:cubicBezTo>
                    <a:cubicBezTo>
                      <a:pt x="151" y="92"/>
                      <a:pt x="145" y="89"/>
                      <a:pt x="142" y="86"/>
                    </a:cubicBezTo>
                    <a:cubicBezTo>
                      <a:pt x="142" y="90"/>
                      <a:pt x="143" y="94"/>
                      <a:pt x="144" y="97"/>
                    </a:cubicBezTo>
                    <a:cubicBezTo>
                      <a:pt x="144" y="101"/>
                      <a:pt x="143" y="114"/>
                      <a:pt x="142" y="120"/>
                    </a:cubicBezTo>
                    <a:cubicBezTo>
                      <a:pt x="142" y="125"/>
                      <a:pt x="139" y="148"/>
                      <a:pt x="137" y="160"/>
                    </a:cubicBezTo>
                    <a:cubicBezTo>
                      <a:pt x="137" y="158"/>
                      <a:pt x="134" y="140"/>
                      <a:pt x="132" y="135"/>
                    </a:cubicBezTo>
                    <a:cubicBezTo>
                      <a:pt x="129" y="130"/>
                      <a:pt x="128" y="125"/>
                      <a:pt x="128" y="122"/>
                    </a:cubicBezTo>
                    <a:cubicBezTo>
                      <a:pt x="128" y="119"/>
                      <a:pt x="130" y="114"/>
                      <a:pt x="131" y="113"/>
                    </a:cubicBezTo>
                    <a:cubicBezTo>
                      <a:pt x="131" y="111"/>
                      <a:pt x="130" y="112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2" y="101"/>
                      <a:pt x="137" y="90"/>
                      <a:pt x="140" y="84"/>
                    </a:cubicBezTo>
                    <a:cubicBezTo>
                      <a:pt x="139" y="84"/>
                      <a:pt x="139" y="83"/>
                      <a:pt x="139" y="83"/>
                    </a:cubicBezTo>
                    <a:cubicBezTo>
                      <a:pt x="140" y="80"/>
                      <a:pt x="143" y="72"/>
                      <a:pt x="144" y="68"/>
                    </a:cubicBezTo>
                    <a:cubicBezTo>
                      <a:pt x="147" y="68"/>
                      <a:pt x="149" y="66"/>
                      <a:pt x="150" y="59"/>
                    </a:cubicBezTo>
                    <a:cubicBezTo>
                      <a:pt x="151" y="52"/>
                      <a:pt x="152" y="46"/>
                      <a:pt x="150" y="46"/>
                    </a:cubicBezTo>
                    <a:cubicBezTo>
                      <a:pt x="150" y="46"/>
                      <a:pt x="150" y="45"/>
                      <a:pt x="150" y="45"/>
                    </a:cubicBezTo>
                    <a:cubicBezTo>
                      <a:pt x="152" y="38"/>
                      <a:pt x="154" y="26"/>
                      <a:pt x="151" y="19"/>
                    </a:cubicBezTo>
                    <a:cubicBezTo>
                      <a:pt x="148" y="13"/>
                      <a:pt x="137" y="3"/>
                      <a:pt x="129" y="1"/>
                    </a:cubicBezTo>
                    <a:cubicBezTo>
                      <a:pt x="121" y="0"/>
                      <a:pt x="116" y="0"/>
                      <a:pt x="110" y="2"/>
                    </a:cubicBezTo>
                    <a:cubicBezTo>
                      <a:pt x="110" y="2"/>
                      <a:pt x="87" y="11"/>
                      <a:pt x="85" y="24"/>
                    </a:cubicBezTo>
                    <a:cubicBezTo>
                      <a:pt x="83" y="37"/>
                      <a:pt x="87" y="42"/>
                      <a:pt x="87" y="44"/>
                    </a:cubicBezTo>
                    <a:cubicBezTo>
                      <a:pt x="87" y="44"/>
                      <a:pt x="87" y="45"/>
                      <a:pt x="87" y="45"/>
                    </a:cubicBezTo>
                    <a:cubicBezTo>
                      <a:pt x="86" y="49"/>
                      <a:pt x="85" y="61"/>
                      <a:pt x="87" y="63"/>
                    </a:cubicBezTo>
                    <a:cubicBezTo>
                      <a:pt x="91" y="66"/>
                      <a:pt x="91" y="63"/>
                      <a:pt x="93" y="69"/>
                    </a:cubicBezTo>
                    <a:cubicBezTo>
                      <a:pt x="94" y="75"/>
                      <a:pt x="97" y="79"/>
                      <a:pt x="97" y="83"/>
                    </a:cubicBezTo>
                    <a:cubicBezTo>
                      <a:pt x="97" y="84"/>
                      <a:pt x="98" y="85"/>
                      <a:pt x="98" y="86"/>
                    </a:cubicBezTo>
                    <a:cubicBezTo>
                      <a:pt x="106" y="97"/>
                      <a:pt x="118" y="107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6" y="112"/>
                      <a:pt x="115" y="114"/>
                    </a:cubicBezTo>
                    <a:cubicBezTo>
                      <a:pt x="117" y="116"/>
                      <a:pt x="119" y="119"/>
                      <a:pt x="118" y="124"/>
                    </a:cubicBezTo>
                    <a:cubicBezTo>
                      <a:pt x="117" y="128"/>
                      <a:pt x="115" y="133"/>
                      <a:pt x="114" y="138"/>
                    </a:cubicBezTo>
                    <a:cubicBezTo>
                      <a:pt x="113" y="143"/>
                      <a:pt x="115" y="189"/>
                      <a:pt x="116" y="199"/>
                    </a:cubicBezTo>
                    <a:cubicBezTo>
                      <a:pt x="116" y="208"/>
                      <a:pt x="114" y="266"/>
                      <a:pt x="114" y="271"/>
                    </a:cubicBezTo>
                    <a:cubicBezTo>
                      <a:pt x="112" y="272"/>
                      <a:pt x="106" y="270"/>
                      <a:pt x="101" y="270"/>
                    </a:cubicBezTo>
                    <a:cubicBezTo>
                      <a:pt x="95" y="270"/>
                      <a:pt x="90" y="269"/>
                      <a:pt x="84" y="266"/>
                    </a:cubicBezTo>
                    <a:cubicBezTo>
                      <a:pt x="85" y="264"/>
                      <a:pt x="93" y="246"/>
                      <a:pt x="96" y="233"/>
                    </a:cubicBezTo>
                    <a:cubicBezTo>
                      <a:pt x="100" y="220"/>
                      <a:pt x="108" y="186"/>
                      <a:pt x="108" y="171"/>
                    </a:cubicBezTo>
                    <a:cubicBezTo>
                      <a:pt x="108" y="156"/>
                      <a:pt x="101" y="118"/>
                      <a:pt x="101" y="115"/>
                    </a:cubicBezTo>
                    <a:cubicBezTo>
                      <a:pt x="101" y="112"/>
                      <a:pt x="98" y="98"/>
                      <a:pt x="96" y="90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3" y="93"/>
                      <a:pt x="82" y="97"/>
                      <a:pt x="75" y="99"/>
                    </a:cubicBezTo>
                    <a:cubicBezTo>
                      <a:pt x="68" y="101"/>
                      <a:pt x="51" y="112"/>
                      <a:pt x="46" y="112"/>
                    </a:cubicBezTo>
                    <a:cubicBezTo>
                      <a:pt x="40" y="112"/>
                      <a:pt x="33" y="115"/>
                      <a:pt x="33" y="120"/>
                    </a:cubicBezTo>
                    <a:cubicBezTo>
                      <a:pt x="32" y="125"/>
                      <a:pt x="30" y="136"/>
                      <a:pt x="26" y="144"/>
                    </a:cubicBezTo>
                    <a:cubicBezTo>
                      <a:pt x="22" y="153"/>
                      <a:pt x="16" y="173"/>
                      <a:pt x="13" y="180"/>
                    </a:cubicBezTo>
                    <a:cubicBezTo>
                      <a:pt x="11" y="187"/>
                      <a:pt x="7" y="202"/>
                      <a:pt x="4" y="210"/>
                    </a:cubicBezTo>
                    <a:cubicBezTo>
                      <a:pt x="1" y="217"/>
                      <a:pt x="0" y="239"/>
                      <a:pt x="1" y="247"/>
                    </a:cubicBezTo>
                    <a:cubicBezTo>
                      <a:pt x="2" y="255"/>
                      <a:pt x="7" y="272"/>
                      <a:pt x="11" y="279"/>
                    </a:cubicBezTo>
                    <a:cubicBezTo>
                      <a:pt x="14" y="286"/>
                      <a:pt x="16" y="302"/>
                      <a:pt x="19" y="307"/>
                    </a:cubicBezTo>
                    <a:cubicBezTo>
                      <a:pt x="22" y="312"/>
                      <a:pt x="23" y="311"/>
                      <a:pt x="23" y="318"/>
                    </a:cubicBezTo>
                    <a:cubicBezTo>
                      <a:pt x="23" y="324"/>
                      <a:pt x="28" y="322"/>
                      <a:pt x="33" y="320"/>
                    </a:cubicBezTo>
                    <a:cubicBezTo>
                      <a:pt x="38" y="318"/>
                      <a:pt x="44" y="328"/>
                      <a:pt x="44" y="333"/>
                    </a:cubicBezTo>
                    <a:cubicBezTo>
                      <a:pt x="44" y="339"/>
                      <a:pt x="52" y="371"/>
                      <a:pt x="53" y="378"/>
                    </a:cubicBezTo>
                    <a:cubicBezTo>
                      <a:pt x="53" y="385"/>
                      <a:pt x="59" y="409"/>
                      <a:pt x="59" y="416"/>
                    </a:cubicBezTo>
                    <a:cubicBezTo>
                      <a:pt x="60" y="423"/>
                      <a:pt x="63" y="437"/>
                      <a:pt x="64" y="443"/>
                    </a:cubicBezTo>
                    <a:cubicBezTo>
                      <a:pt x="66" y="450"/>
                      <a:pt x="70" y="477"/>
                      <a:pt x="70" y="486"/>
                    </a:cubicBezTo>
                    <a:cubicBezTo>
                      <a:pt x="70" y="494"/>
                      <a:pt x="78" y="539"/>
                      <a:pt x="81" y="546"/>
                    </a:cubicBezTo>
                    <a:cubicBezTo>
                      <a:pt x="84" y="553"/>
                      <a:pt x="89" y="562"/>
                      <a:pt x="95" y="562"/>
                    </a:cubicBezTo>
                    <a:cubicBezTo>
                      <a:pt x="94" y="567"/>
                      <a:pt x="99" y="576"/>
                      <a:pt x="96" y="581"/>
                    </a:cubicBezTo>
                    <a:cubicBezTo>
                      <a:pt x="93" y="586"/>
                      <a:pt x="84" y="608"/>
                      <a:pt x="80" y="612"/>
                    </a:cubicBezTo>
                    <a:cubicBezTo>
                      <a:pt x="76" y="616"/>
                      <a:pt x="81" y="621"/>
                      <a:pt x="81" y="621"/>
                    </a:cubicBezTo>
                    <a:cubicBezTo>
                      <a:pt x="81" y="621"/>
                      <a:pt x="102" y="623"/>
                      <a:pt x="104" y="622"/>
                    </a:cubicBezTo>
                    <a:cubicBezTo>
                      <a:pt x="107" y="621"/>
                      <a:pt x="118" y="617"/>
                      <a:pt x="121" y="606"/>
                    </a:cubicBezTo>
                    <a:cubicBezTo>
                      <a:pt x="123" y="595"/>
                      <a:pt x="123" y="598"/>
                      <a:pt x="123" y="598"/>
                    </a:cubicBezTo>
                    <a:cubicBezTo>
                      <a:pt x="126" y="602"/>
                      <a:pt x="126" y="602"/>
                      <a:pt x="126" y="602"/>
                    </a:cubicBezTo>
                    <a:cubicBezTo>
                      <a:pt x="126" y="602"/>
                      <a:pt x="131" y="600"/>
                      <a:pt x="134" y="598"/>
                    </a:cubicBezTo>
                    <a:cubicBezTo>
                      <a:pt x="136" y="596"/>
                      <a:pt x="132" y="583"/>
                      <a:pt x="132" y="583"/>
                    </a:cubicBezTo>
                    <a:cubicBezTo>
                      <a:pt x="132" y="583"/>
                      <a:pt x="136" y="566"/>
                      <a:pt x="134" y="561"/>
                    </a:cubicBezTo>
                    <a:cubicBezTo>
                      <a:pt x="133" y="555"/>
                      <a:pt x="134" y="541"/>
                      <a:pt x="126" y="532"/>
                    </a:cubicBezTo>
                    <a:cubicBezTo>
                      <a:pt x="119" y="523"/>
                      <a:pt x="116" y="520"/>
                      <a:pt x="117" y="510"/>
                    </a:cubicBezTo>
                    <a:cubicBezTo>
                      <a:pt x="117" y="500"/>
                      <a:pt x="112" y="468"/>
                      <a:pt x="113" y="461"/>
                    </a:cubicBezTo>
                    <a:cubicBezTo>
                      <a:pt x="115" y="455"/>
                      <a:pt x="115" y="451"/>
                      <a:pt x="115" y="447"/>
                    </a:cubicBezTo>
                    <a:cubicBezTo>
                      <a:pt x="115" y="443"/>
                      <a:pt x="111" y="409"/>
                      <a:pt x="113" y="404"/>
                    </a:cubicBezTo>
                    <a:cubicBezTo>
                      <a:pt x="115" y="399"/>
                      <a:pt x="117" y="366"/>
                      <a:pt x="119" y="364"/>
                    </a:cubicBezTo>
                    <a:cubicBezTo>
                      <a:pt x="123" y="367"/>
                      <a:pt x="147" y="400"/>
                      <a:pt x="151" y="415"/>
                    </a:cubicBezTo>
                    <a:cubicBezTo>
                      <a:pt x="155" y="429"/>
                      <a:pt x="158" y="445"/>
                      <a:pt x="160" y="454"/>
                    </a:cubicBezTo>
                    <a:cubicBezTo>
                      <a:pt x="162" y="462"/>
                      <a:pt x="168" y="499"/>
                      <a:pt x="170" y="507"/>
                    </a:cubicBezTo>
                    <a:cubicBezTo>
                      <a:pt x="173" y="514"/>
                      <a:pt x="184" y="546"/>
                      <a:pt x="187" y="548"/>
                    </a:cubicBezTo>
                    <a:cubicBezTo>
                      <a:pt x="191" y="550"/>
                      <a:pt x="192" y="554"/>
                      <a:pt x="189" y="560"/>
                    </a:cubicBezTo>
                    <a:cubicBezTo>
                      <a:pt x="186" y="565"/>
                      <a:pt x="192" y="581"/>
                      <a:pt x="191" y="585"/>
                    </a:cubicBezTo>
                    <a:cubicBezTo>
                      <a:pt x="190" y="588"/>
                      <a:pt x="187" y="601"/>
                      <a:pt x="191" y="602"/>
                    </a:cubicBezTo>
                    <a:cubicBezTo>
                      <a:pt x="195" y="603"/>
                      <a:pt x="207" y="606"/>
                      <a:pt x="207" y="606"/>
                    </a:cubicBezTo>
                    <a:cubicBezTo>
                      <a:pt x="211" y="602"/>
                      <a:pt x="211" y="602"/>
                      <a:pt x="211" y="602"/>
                    </a:cubicBezTo>
                    <a:cubicBezTo>
                      <a:pt x="211" y="602"/>
                      <a:pt x="220" y="609"/>
                      <a:pt x="224" y="613"/>
                    </a:cubicBezTo>
                    <a:cubicBezTo>
                      <a:pt x="228" y="617"/>
                      <a:pt x="254" y="621"/>
                      <a:pt x="259" y="621"/>
                    </a:cubicBezTo>
                    <a:cubicBezTo>
                      <a:pt x="263" y="620"/>
                      <a:pt x="276" y="616"/>
                      <a:pt x="275" y="614"/>
                    </a:cubicBezTo>
                    <a:close/>
                    <a:moveTo>
                      <a:pt x="45" y="238"/>
                    </a:moveTo>
                    <a:cubicBezTo>
                      <a:pt x="43" y="242"/>
                      <a:pt x="38" y="252"/>
                      <a:pt x="38" y="252"/>
                    </a:cubicBezTo>
                    <a:cubicBezTo>
                      <a:pt x="38" y="252"/>
                      <a:pt x="38" y="252"/>
                      <a:pt x="37" y="249"/>
                    </a:cubicBezTo>
                    <a:cubicBezTo>
                      <a:pt x="41" y="246"/>
                      <a:pt x="43" y="235"/>
                      <a:pt x="44" y="231"/>
                    </a:cubicBezTo>
                    <a:cubicBezTo>
                      <a:pt x="44" y="227"/>
                      <a:pt x="43" y="216"/>
                      <a:pt x="40" y="214"/>
                    </a:cubicBezTo>
                    <a:cubicBezTo>
                      <a:pt x="40" y="212"/>
                      <a:pt x="43" y="208"/>
                      <a:pt x="44" y="203"/>
                    </a:cubicBezTo>
                    <a:cubicBezTo>
                      <a:pt x="45" y="199"/>
                      <a:pt x="48" y="195"/>
                      <a:pt x="48" y="195"/>
                    </a:cubicBezTo>
                    <a:cubicBezTo>
                      <a:pt x="51" y="199"/>
                      <a:pt x="51" y="211"/>
                      <a:pt x="51" y="216"/>
                    </a:cubicBezTo>
                    <a:cubicBezTo>
                      <a:pt x="51" y="222"/>
                      <a:pt x="47" y="233"/>
                      <a:pt x="45" y="238"/>
                    </a:cubicBezTo>
                    <a:close/>
                    <a:moveTo>
                      <a:pt x="153" y="279"/>
                    </a:moveTo>
                    <a:cubicBezTo>
                      <a:pt x="149" y="278"/>
                      <a:pt x="145" y="277"/>
                      <a:pt x="145" y="27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4" y="225"/>
                      <a:pt x="144" y="225"/>
                      <a:pt x="144" y="225"/>
                    </a:cubicBezTo>
                    <a:cubicBezTo>
                      <a:pt x="144" y="225"/>
                      <a:pt x="153" y="276"/>
                      <a:pt x="153" y="279"/>
                    </a:cubicBezTo>
                    <a:close/>
                    <a:moveTo>
                      <a:pt x="194" y="314"/>
                    </a:moveTo>
                    <a:cubicBezTo>
                      <a:pt x="194" y="312"/>
                      <a:pt x="193" y="308"/>
                      <a:pt x="193" y="308"/>
                    </a:cubicBezTo>
                    <a:cubicBezTo>
                      <a:pt x="196" y="312"/>
                      <a:pt x="196" y="312"/>
                      <a:pt x="196" y="312"/>
                    </a:cubicBezTo>
                    <a:cubicBezTo>
                      <a:pt x="196" y="312"/>
                      <a:pt x="194" y="316"/>
                      <a:pt x="194" y="314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75" name="Freeform 23"/>
              <p:cNvSpPr>
                <a:spLocks noEditPoints="1"/>
              </p:cNvSpPr>
              <p:nvPr/>
            </p:nvSpPr>
            <p:spPr bwMode="gray">
              <a:xfrm flipH="1">
                <a:off x="9744038" y="4853404"/>
                <a:ext cx="148035" cy="408285"/>
              </a:xfrm>
              <a:custGeom>
                <a:avLst/>
                <a:gdLst>
                  <a:gd name="T0" fmla="*/ 2147483647 w 69"/>
                  <a:gd name="T1" fmla="*/ 2147483647 h 195"/>
                  <a:gd name="T2" fmla="*/ 2147483647 w 69"/>
                  <a:gd name="T3" fmla="*/ 0 h 195"/>
                  <a:gd name="T4" fmla="*/ 2147483647 w 69"/>
                  <a:gd name="T5" fmla="*/ 2147483647 h 195"/>
                  <a:gd name="T6" fmla="*/ 2147483647 w 69"/>
                  <a:gd name="T7" fmla="*/ 2147483647 h 195"/>
                  <a:gd name="T8" fmla="*/ 2147483647 w 69"/>
                  <a:gd name="T9" fmla="*/ 2147483647 h 195"/>
                  <a:gd name="T10" fmla="*/ 2147483647 w 69"/>
                  <a:gd name="T11" fmla="*/ 2147483647 h 195"/>
                  <a:gd name="T12" fmla="*/ 2147483647 w 69"/>
                  <a:gd name="T13" fmla="*/ 2147483647 h 195"/>
                  <a:gd name="T14" fmla="*/ 2147483647 w 69"/>
                  <a:gd name="T15" fmla="*/ 2147483647 h 195"/>
                  <a:gd name="T16" fmla="*/ 2147483647 w 69"/>
                  <a:gd name="T17" fmla="*/ 2147483647 h 195"/>
                  <a:gd name="T18" fmla="*/ 2147483647 w 69"/>
                  <a:gd name="T19" fmla="*/ 2147483647 h 195"/>
                  <a:gd name="T20" fmla="*/ 2147483647 w 69"/>
                  <a:gd name="T21" fmla="*/ 2147483647 h 195"/>
                  <a:gd name="T22" fmla="*/ 2147483647 w 69"/>
                  <a:gd name="T23" fmla="*/ 2147483647 h 195"/>
                  <a:gd name="T24" fmla="*/ 2147483647 w 69"/>
                  <a:gd name="T25" fmla="*/ 2147483647 h 195"/>
                  <a:gd name="T26" fmla="*/ 2147483647 w 69"/>
                  <a:gd name="T27" fmla="*/ 2147483647 h 195"/>
                  <a:gd name="T28" fmla="*/ 2147483647 w 69"/>
                  <a:gd name="T29" fmla="*/ 2147483647 h 195"/>
                  <a:gd name="T30" fmla="*/ 2147483647 w 69"/>
                  <a:gd name="T31" fmla="*/ 2147483647 h 195"/>
                  <a:gd name="T32" fmla="*/ 2147483647 w 69"/>
                  <a:gd name="T33" fmla="*/ 2147483647 h 195"/>
                  <a:gd name="T34" fmla="*/ 2147483647 w 69"/>
                  <a:gd name="T35" fmla="*/ 2147483647 h 195"/>
                  <a:gd name="T36" fmla="*/ 2147483647 w 69"/>
                  <a:gd name="T37" fmla="*/ 2147483647 h 195"/>
                  <a:gd name="T38" fmla="*/ 2147483647 w 69"/>
                  <a:gd name="T39" fmla="*/ 2147483647 h 195"/>
                  <a:gd name="T40" fmla="*/ 2147483647 w 69"/>
                  <a:gd name="T41" fmla="*/ 2147483647 h 195"/>
                  <a:gd name="T42" fmla="*/ 2147483647 w 69"/>
                  <a:gd name="T43" fmla="*/ 2147483647 h 195"/>
                  <a:gd name="T44" fmla="*/ 2147483647 w 69"/>
                  <a:gd name="T45" fmla="*/ 2147483647 h 195"/>
                  <a:gd name="T46" fmla="*/ 2147483647 w 69"/>
                  <a:gd name="T47" fmla="*/ 2147483647 h 195"/>
                  <a:gd name="T48" fmla="*/ 0 w 69"/>
                  <a:gd name="T49" fmla="*/ 2147483647 h 195"/>
                  <a:gd name="T50" fmla="*/ 2147483647 w 69"/>
                  <a:gd name="T51" fmla="*/ 2147483647 h 195"/>
                  <a:gd name="T52" fmla="*/ 2147483647 w 69"/>
                  <a:gd name="T53" fmla="*/ 2147483647 h 195"/>
                  <a:gd name="T54" fmla="*/ 2147483647 w 69"/>
                  <a:gd name="T55" fmla="*/ 2147483647 h 195"/>
                  <a:gd name="T56" fmla="*/ 2147483647 w 69"/>
                  <a:gd name="T57" fmla="*/ 2147483647 h 195"/>
                  <a:gd name="T58" fmla="*/ 2147483647 w 69"/>
                  <a:gd name="T59" fmla="*/ 2147483647 h 195"/>
                  <a:gd name="T60" fmla="*/ 2147483647 w 69"/>
                  <a:gd name="T61" fmla="*/ 2147483647 h 19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195"/>
                  <a:gd name="T95" fmla="*/ 69 w 69"/>
                  <a:gd name="T96" fmla="*/ 195 h 19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195">
                    <a:moveTo>
                      <a:pt x="58" y="2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3" y="6"/>
                      <a:pt x="48" y="17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28"/>
                      <a:pt x="47" y="27"/>
                      <a:pt x="47" y="29"/>
                    </a:cubicBezTo>
                    <a:cubicBezTo>
                      <a:pt x="46" y="30"/>
                      <a:pt x="44" y="35"/>
                      <a:pt x="44" y="38"/>
                    </a:cubicBezTo>
                    <a:cubicBezTo>
                      <a:pt x="44" y="41"/>
                      <a:pt x="45" y="46"/>
                      <a:pt x="48" y="51"/>
                    </a:cubicBezTo>
                    <a:cubicBezTo>
                      <a:pt x="50" y="56"/>
                      <a:pt x="53" y="74"/>
                      <a:pt x="53" y="76"/>
                    </a:cubicBezTo>
                    <a:cubicBezTo>
                      <a:pt x="55" y="64"/>
                      <a:pt x="58" y="41"/>
                      <a:pt x="58" y="36"/>
                    </a:cubicBezTo>
                    <a:cubicBezTo>
                      <a:pt x="59" y="30"/>
                      <a:pt x="60" y="17"/>
                      <a:pt x="60" y="13"/>
                    </a:cubicBezTo>
                    <a:cubicBezTo>
                      <a:pt x="59" y="10"/>
                      <a:pt x="58" y="6"/>
                      <a:pt x="58" y="2"/>
                    </a:cubicBezTo>
                    <a:close/>
                    <a:moveTo>
                      <a:pt x="60" y="141"/>
                    </a:moveTo>
                    <a:cubicBezTo>
                      <a:pt x="62" y="191"/>
                      <a:pt x="62" y="191"/>
                      <a:pt x="62" y="191"/>
                    </a:cubicBezTo>
                    <a:cubicBezTo>
                      <a:pt x="61" y="193"/>
                      <a:pt x="61" y="193"/>
                      <a:pt x="61" y="193"/>
                    </a:cubicBezTo>
                    <a:cubicBezTo>
                      <a:pt x="61" y="193"/>
                      <a:pt x="65" y="194"/>
                      <a:pt x="69" y="195"/>
                    </a:cubicBezTo>
                    <a:cubicBezTo>
                      <a:pt x="69" y="192"/>
                      <a:pt x="60" y="141"/>
                      <a:pt x="60" y="141"/>
                    </a:cubicBezTo>
                    <a:close/>
                    <a:moveTo>
                      <a:pt x="31" y="30"/>
                    </a:moveTo>
                    <a:cubicBezTo>
                      <a:pt x="32" y="28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22" y="13"/>
                      <a:pt x="14" y="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14"/>
                      <a:pt x="17" y="28"/>
                      <a:pt x="17" y="31"/>
                    </a:cubicBezTo>
                    <a:cubicBezTo>
                      <a:pt x="17" y="34"/>
                      <a:pt x="24" y="72"/>
                      <a:pt x="24" y="87"/>
                    </a:cubicBezTo>
                    <a:cubicBezTo>
                      <a:pt x="24" y="102"/>
                      <a:pt x="16" y="136"/>
                      <a:pt x="12" y="149"/>
                    </a:cubicBezTo>
                    <a:cubicBezTo>
                      <a:pt x="9" y="162"/>
                      <a:pt x="1" y="180"/>
                      <a:pt x="0" y="182"/>
                    </a:cubicBezTo>
                    <a:cubicBezTo>
                      <a:pt x="6" y="185"/>
                      <a:pt x="11" y="186"/>
                      <a:pt x="17" y="186"/>
                    </a:cubicBezTo>
                    <a:cubicBezTo>
                      <a:pt x="22" y="186"/>
                      <a:pt x="28" y="188"/>
                      <a:pt x="30" y="187"/>
                    </a:cubicBezTo>
                    <a:cubicBezTo>
                      <a:pt x="30" y="182"/>
                      <a:pt x="32" y="124"/>
                      <a:pt x="32" y="115"/>
                    </a:cubicBezTo>
                    <a:cubicBezTo>
                      <a:pt x="31" y="105"/>
                      <a:pt x="29" y="59"/>
                      <a:pt x="30" y="54"/>
                    </a:cubicBezTo>
                    <a:cubicBezTo>
                      <a:pt x="31" y="49"/>
                      <a:pt x="33" y="44"/>
                      <a:pt x="34" y="40"/>
                    </a:cubicBezTo>
                    <a:cubicBezTo>
                      <a:pt x="35" y="35"/>
                      <a:pt x="33" y="32"/>
                      <a:pt x="31" y="30"/>
                    </a:cubicBezTo>
                    <a:close/>
                  </a:path>
                </a:pathLst>
              </a:custGeom>
              <a:grpFill/>
              <a:ln w="9525" cmpd="sng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>
                  <a:latin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273050" y="163513"/>
            <a:ext cx="7251700" cy="774700"/>
          </a:xfrm>
        </p:spPr>
        <p:txBody>
          <a:bodyPr/>
          <a:lstStyle/>
          <a:p>
            <a:r>
              <a:rPr lang="de-DE" altLang="de-DE" sz="3000" b="1" dirty="0" smtClean="0">
                <a:solidFill>
                  <a:schemeClr val="tx2">
                    <a:lumMod val="75000"/>
                  </a:schemeClr>
                </a:solidFill>
              </a:rPr>
              <a:t>Unser Netzwerk „Interim Management“</a:t>
            </a:r>
          </a:p>
        </p:txBody>
      </p:sp>
      <p:grpSp>
        <p:nvGrpSpPr>
          <p:cNvPr id="2" name="Gruppieren 13"/>
          <p:cNvGrpSpPr>
            <a:grpSpLocks/>
          </p:cNvGrpSpPr>
          <p:nvPr/>
        </p:nvGrpSpPr>
        <p:grpSpPr bwMode="auto">
          <a:xfrm>
            <a:off x="350837" y="3615620"/>
            <a:ext cx="1581150" cy="646112"/>
            <a:chOff x="355600" y="3652838"/>
            <a:chExt cx="1581150" cy="646112"/>
          </a:xfrm>
        </p:grpSpPr>
        <p:pic>
          <p:nvPicPr>
            <p:cNvPr id="42054" name="Picture 2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8938" y="3729038"/>
              <a:ext cx="1519237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55" name="Rectangle 18"/>
            <p:cNvSpPr>
              <a:spLocks noChangeArrowheads="1"/>
            </p:cNvSpPr>
            <p:nvPr/>
          </p:nvSpPr>
          <p:spPr bwMode="auto">
            <a:xfrm>
              <a:off x="355600" y="3652838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Gruppieren 12"/>
          <p:cNvGrpSpPr>
            <a:grpSpLocks/>
          </p:cNvGrpSpPr>
          <p:nvPr/>
        </p:nvGrpSpPr>
        <p:grpSpPr bwMode="auto">
          <a:xfrm>
            <a:off x="2041527" y="3614192"/>
            <a:ext cx="1581150" cy="646112"/>
            <a:chOff x="2030413" y="3652838"/>
            <a:chExt cx="1581150" cy="646112"/>
          </a:xfrm>
        </p:grpSpPr>
        <p:pic>
          <p:nvPicPr>
            <p:cNvPr id="42052" name="Picture 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33600" y="3725863"/>
              <a:ext cx="1376363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53" name="Rectangle 19"/>
            <p:cNvSpPr>
              <a:spLocks noChangeArrowheads="1"/>
            </p:cNvSpPr>
            <p:nvPr/>
          </p:nvSpPr>
          <p:spPr bwMode="auto">
            <a:xfrm>
              <a:off x="2030413" y="3652838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" name="Gruppieren 11"/>
          <p:cNvGrpSpPr>
            <a:grpSpLocks/>
          </p:cNvGrpSpPr>
          <p:nvPr/>
        </p:nvGrpSpPr>
        <p:grpSpPr bwMode="auto">
          <a:xfrm>
            <a:off x="5404734" y="3615620"/>
            <a:ext cx="1581150" cy="646112"/>
            <a:chOff x="5426075" y="3656013"/>
            <a:chExt cx="1581150" cy="646112"/>
          </a:xfrm>
        </p:grpSpPr>
        <p:pic>
          <p:nvPicPr>
            <p:cNvPr id="42050" name="Picture 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43550" y="3808413"/>
              <a:ext cx="1379538" cy="33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51" name="Rectangle 21"/>
            <p:cNvSpPr>
              <a:spLocks noChangeArrowheads="1"/>
            </p:cNvSpPr>
            <p:nvPr/>
          </p:nvSpPr>
          <p:spPr bwMode="auto">
            <a:xfrm>
              <a:off x="5426075" y="3656013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2029291" y="4310259"/>
            <a:ext cx="1581150" cy="646113"/>
            <a:chOff x="2030413" y="4189837"/>
            <a:chExt cx="1581150" cy="646113"/>
          </a:xfrm>
        </p:grpSpPr>
        <p:pic>
          <p:nvPicPr>
            <p:cNvPr id="41988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80447" y="4189837"/>
              <a:ext cx="1251354" cy="646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2" name="Rectangle 22"/>
            <p:cNvSpPr>
              <a:spLocks noChangeArrowheads="1"/>
            </p:cNvSpPr>
            <p:nvPr/>
          </p:nvSpPr>
          <p:spPr bwMode="auto">
            <a:xfrm>
              <a:off x="2030413" y="4189838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3729341" y="4319192"/>
            <a:ext cx="1571625" cy="646112"/>
            <a:chOff x="355600" y="4189838"/>
            <a:chExt cx="1571625" cy="646112"/>
          </a:xfrm>
        </p:grpSpPr>
        <p:sp>
          <p:nvSpPr>
            <p:cNvPr id="41994" name="Rectangle 23"/>
            <p:cNvSpPr>
              <a:spLocks noChangeArrowheads="1"/>
            </p:cNvSpPr>
            <p:nvPr/>
          </p:nvSpPr>
          <p:spPr bwMode="auto">
            <a:xfrm>
              <a:off x="355600" y="4189838"/>
              <a:ext cx="1571625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1995" name="Bild 2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191" y="4213270"/>
              <a:ext cx="1083442" cy="583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9" name="Gruppieren 68"/>
          <p:cNvGrpSpPr/>
          <p:nvPr/>
        </p:nvGrpSpPr>
        <p:grpSpPr>
          <a:xfrm>
            <a:off x="350837" y="5022651"/>
            <a:ext cx="1581150" cy="646113"/>
            <a:chOff x="355600" y="4912150"/>
            <a:chExt cx="1581150" cy="646113"/>
          </a:xfrm>
        </p:grpSpPr>
        <p:pic>
          <p:nvPicPr>
            <p:cNvPr id="41996" name="Picture 10" descr="undefine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941" y="4943857"/>
              <a:ext cx="1151135" cy="585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8" name="Rectangle 24"/>
            <p:cNvSpPr>
              <a:spLocks noChangeArrowheads="1"/>
            </p:cNvSpPr>
            <p:nvPr/>
          </p:nvSpPr>
          <p:spPr bwMode="auto">
            <a:xfrm>
              <a:off x="355600" y="4912150"/>
              <a:ext cx="1581150" cy="64611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027860" y="5027730"/>
            <a:ext cx="1581150" cy="646113"/>
            <a:chOff x="2030413" y="4912150"/>
            <a:chExt cx="1581150" cy="646113"/>
          </a:xfrm>
        </p:grpSpPr>
        <p:pic>
          <p:nvPicPr>
            <p:cNvPr id="41997" name="Picture 4" descr="http://rheintal-interim.org/wp-content/themes/MyTwentyTwelve/images/Rheintal-Interim-Header-Logo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055811" y="4990001"/>
              <a:ext cx="1551464" cy="459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9" name="Rectangle 25"/>
            <p:cNvSpPr>
              <a:spLocks noChangeArrowheads="1"/>
            </p:cNvSpPr>
            <p:nvPr/>
          </p:nvSpPr>
          <p:spPr bwMode="auto">
            <a:xfrm>
              <a:off x="2030413" y="4912150"/>
              <a:ext cx="1581150" cy="64611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5" name="Gruppieren 6"/>
          <p:cNvGrpSpPr>
            <a:grpSpLocks/>
          </p:cNvGrpSpPr>
          <p:nvPr/>
        </p:nvGrpSpPr>
        <p:grpSpPr bwMode="auto">
          <a:xfrm>
            <a:off x="7103018" y="3610223"/>
            <a:ext cx="1581150" cy="646112"/>
            <a:chOff x="7135813" y="3490913"/>
            <a:chExt cx="1581150" cy="646112"/>
          </a:xfrm>
        </p:grpSpPr>
        <p:sp>
          <p:nvSpPr>
            <p:cNvPr id="42048" name="Rectangle 21"/>
            <p:cNvSpPr>
              <a:spLocks noChangeArrowheads="1"/>
            </p:cNvSpPr>
            <p:nvPr/>
          </p:nvSpPr>
          <p:spPr bwMode="auto">
            <a:xfrm>
              <a:off x="7135813" y="3490913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2049" name="Picture 5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156450" y="3727450"/>
              <a:ext cx="155098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uppieren 3"/>
          <p:cNvGrpSpPr>
            <a:grpSpLocks/>
          </p:cNvGrpSpPr>
          <p:nvPr/>
        </p:nvGrpSpPr>
        <p:grpSpPr bwMode="auto">
          <a:xfrm>
            <a:off x="5422330" y="1453092"/>
            <a:ext cx="1581151" cy="672201"/>
            <a:chOff x="3714750" y="1884363"/>
            <a:chExt cx="1581150" cy="646112"/>
          </a:xfrm>
        </p:grpSpPr>
        <p:sp>
          <p:nvSpPr>
            <p:cNvPr id="42046" name="Rectangle 32"/>
            <p:cNvSpPr>
              <a:spLocks noChangeArrowheads="1"/>
            </p:cNvSpPr>
            <p:nvPr/>
          </p:nvSpPr>
          <p:spPr bwMode="auto">
            <a:xfrm>
              <a:off x="3714750" y="1884363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90000" rIns="90000" bIns="90000" anchor="ctr"/>
            <a:lstStyle/>
            <a:p>
              <a:pPr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pic>
          <p:nvPicPr>
            <p:cNvPr id="42047" name="Picture 14"/>
            <p:cNvPicPr>
              <a:picLocks noChangeAspect="1" noChangeArrowheads="1"/>
            </p:cNvPicPr>
            <p:nvPr/>
          </p:nvPicPr>
          <p:blipFill>
            <a:blip r:embed="rId10"/>
            <a:srcRect t="30806" b="29633"/>
            <a:stretch>
              <a:fillRect/>
            </a:stretch>
          </p:blipFill>
          <p:spPr bwMode="gray">
            <a:xfrm>
              <a:off x="3740150" y="2103438"/>
              <a:ext cx="1552575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044" name="Rectangle 27"/>
          <p:cNvSpPr>
            <a:spLocks noChangeArrowheads="1"/>
          </p:cNvSpPr>
          <p:nvPr/>
        </p:nvSpPr>
        <p:spPr bwMode="auto">
          <a:xfrm>
            <a:off x="7112027" y="728442"/>
            <a:ext cx="1604935" cy="65411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lIns="90000" tIns="90000" rIns="90000" bIns="90000" anchor="ctr"/>
          <a:lstStyle/>
          <a:p>
            <a:pPr>
              <a:spcBef>
                <a:spcPct val="60000"/>
              </a:spcBef>
              <a:buClr>
                <a:srgbClr val="969696"/>
              </a:buClr>
              <a:buFontTx/>
              <a:buChar char="•"/>
            </a:pPr>
            <a:endParaRPr lang="de-DE" altLang="de-DE">
              <a:solidFill>
                <a:srgbClr val="003366"/>
              </a:solidFill>
              <a:latin typeface="Tahoma" pitchFamily="34" charset="0"/>
            </a:endParaRPr>
          </a:p>
        </p:txBody>
      </p:sp>
      <p:pic>
        <p:nvPicPr>
          <p:cNvPr id="42045" name="Grafik 81" descr="logo klei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gray">
          <a:xfrm>
            <a:off x="7132320" y="744400"/>
            <a:ext cx="1521368" cy="6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uppieren 28"/>
          <p:cNvGrpSpPr/>
          <p:nvPr/>
        </p:nvGrpSpPr>
        <p:grpSpPr>
          <a:xfrm>
            <a:off x="3737731" y="745515"/>
            <a:ext cx="1580991" cy="646112"/>
            <a:chOff x="3714749" y="1096963"/>
            <a:chExt cx="1580991" cy="646112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3714749" y="1096963"/>
              <a:ext cx="1580991" cy="646112"/>
              <a:chOff x="3714749" y="1096963"/>
              <a:chExt cx="1581151" cy="646112"/>
            </a:xfrm>
          </p:grpSpPr>
          <p:sp>
            <p:nvSpPr>
              <p:cNvPr id="42040" name="Rectangle 26"/>
              <p:cNvSpPr>
                <a:spLocks noChangeArrowheads="1"/>
              </p:cNvSpPr>
              <p:nvPr/>
            </p:nvSpPr>
            <p:spPr bwMode="auto">
              <a:xfrm>
                <a:off x="3714750" y="1096963"/>
                <a:ext cx="1581150" cy="646112"/>
              </a:xfrm>
              <a:prstGeom prst="rect">
                <a:avLst/>
              </a:prstGeom>
              <a:noFill/>
              <a:ln w="9525" algn="ctr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lIns="90000" tIns="90000" rIns="90000" bIns="90000" anchor="ctr"/>
              <a:lstStyle/>
              <a:p>
                <a:pPr>
                  <a:spcBef>
                    <a:spcPct val="60000"/>
                  </a:spcBef>
                  <a:buClr>
                    <a:srgbClr val="969696"/>
                  </a:buClr>
                  <a:buFontTx/>
                  <a:buChar char="•"/>
                </a:pPr>
                <a:endParaRPr lang="de-DE" altLang="de-DE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Rechteck 87"/>
              <p:cNvSpPr/>
              <p:nvPr/>
            </p:nvSpPr>
            <p:spPr bwMode="gray">
              <a:xfrm>
                <a:off x="3714749" y="1103312"/>
                <a:ext cx="1573213" cy="636787"/>
              </a:xfrm>
              <a:prstGeom prst="rect">
                <a:avLst/>
              </a:prstGeom>
              <a:solidFill>
                <a:srgbClr val="72A49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2411">
                  <a:spcBef>
                    <a:spcPct val="60000"/>
                  </a:spcBef>
                  <a:buClr>
                    <a:srgbClr val="969696"/>
                  </a:buClr>
                  <a:buFontTx/>
                  <a:buChar char="•"/>
                  <a:defRPr/>
                </a:pPr>
                <a:endParaRPr lang="de-DE" sz="1600" b="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ＭＳ Ｐゴシック"/>
                  <a:cs typeface="ＭＳ Ｐゴシック"/>
                </a:endParaRPr>
              </a:p>
            </p:txBody>
          </p:sp>
        </p:grpSp>
        <p:pic>
          <p:nvPicPr>
            <p:cNvPr id="42043" name="Picture 45" descr="Home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gray">
            <a:xfrm>
              <a:off x="3801074" y="1199551"/>
              <a:ext cx="1442387" cy="458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5" name="Gruppieren 74"/>
          <p:cNvGrpSpPr/>
          <p:nvPr/>
        </p:nvGrpSpPr>
        <p:grpSpPr>
          <a:xfrm>
            <a:off x="7105374" y="1463103"/>
            <a:ext cx="1611905" cy="670497"/>
            <a:chOff x="7105374" y="1463103"/>
            <a:chExt cx="1611905" cy="670497"/>
          </a:xfrm>
        </p:grpSpPr>
        <p:pic>
          <p:nvPicPr>
            <p:cNvPr id="42038" name="Picture 50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gray">
            <a:xfrm>
              <a:off x="7129649" y="1557005"/>
              <a:ext cx="1544994" cy="434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39" name="Rectangle 25"/>
            <p:cNvSpPr>
              <a:spLocks noChangeArrowheads="1"/>
            </p:cNvSpPr>
            <p:nvPr/>
          </p:nvSpPr>
          <p:spPr bwMode="auto">
            <a:xfrm>
              <a:off x="7105374" y="1463103"/>
              <a:ext cx="1611905" cy="670497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1" name="Gruppieren 6"/>
          <p:cNvGrpSpPr>
            <a:grpSpLocks/>
          </p:cNvGrpSpPr>
          <p:nvPr/>
        </p:nvGrpSpPr>
        <p:grpSpPr bwMode="auto">
          <a:xfrm>
            <a:off x="2047875" y="740585"/>
            <a:ext cx="1581150" cy="646113"/>
            <a:chOff x="363538" y="1096963"/>
            <a:chExt cx="1581150" cy="646112"/>
          </a:xfrm>
        </p:grpSpPr>
        <p:sp>
          <p:nvSpPr>
            <p:cNvPr id="42036" name="Rectangle 25"/>
            <p:cNvSpPr>
              <a:spLocks noChangeArrowheads="1"/>
            </p:cNvSpPr>
            <p:nvPr/>
          </p:nvSpPr>
          <p:spPr bwMode="auto">
            <a:xfrm>
              <a:off x="363538" y="1096963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90000" rIns="90000" bIns="90000" anchor="ctr"/>
            <a:lstStyle/>
            <a:p>
              <a:pPr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pic>
          <p:nvPicPr>
            <p:cNvPr id="42037" name="Picture 43" descr="BANKPOWER Logo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14338" y="1219200"/>
              <a:ext cx="1517650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pieren 9"/>
          <p:cNvGrpSpPr>
            <a:grpSpLocks/>
          </p:cNvGrpSpPr>
          <p:nvPr/>
        </p:nvGrpSpPr>
        <p:grpSpPr bwMode="auto">
          <a:xfrm>
            <a:off x="3737572" y="2194558"/>
            <a:ext cx="1581150" cy="646113"/>
            <a:chOff x="5399088" y="2657475"/>
            <a:chExt cx="1581150" cy="646113"/>
          </a:xfrm>
        </p:grpSpPr>
        <p:pic>
          <p:nvPicPr>
            <p:cNvPr id="42034" name="Picture 5" descr="RH_ManagementResources2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36127" b="35883"/>
            <a:stretch>
              <a:fillRect/>
            </a:stretch>
          </p:blipFill>
          <p:spPr bwMode="gray">
            <a:xfrm>
              <a:off x="5408613" y="2738438"/>
              <a:ext cx="1560512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35" name="Rectangle 41"/>
            <p:cNvSpPr>
              <a:spLocks noChangeArrowheads="1"/>
            </p:cNvSpPr>
            <p:nvPr/>
          </p:nvSpPr>
          <p:spPr bwMode="auto">
            <a:xfrm>
              <a:off x="5399088" y="2657475"/>
              <a:ext cx="1581150" cy="64611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363538" y="1456326"/>
            <a:ext cx="1587500" cy="658985"/>
            <a:chOff x="7113589" y="1096963"/>
            <a:chExt cx="1587500" cy="646112"/>
          </a:xfrm>
        </p:grpSpPr>
        <p:sp>
          <p:nvSpPr>
            <p:cNvPr id="42032" name="Rectangle 28"/>
            <p:cNvSpPr>
              <a:spLocks noChangeArrowheads="1"/>
            </p:cNvSpPr>
            <p:nvPr/>
          </p:nvSpPr>
          <p:spPr bwMode="auto">
            <a:xfrm>
              <a:off x="7113589" y="1096963"/>
              <a:ext cx="158750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90000" rIns="90000" bIns="90000" anchor="ctr"/>
            <a:lstStyle/>
            <a:p>
              <a:pPr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pic>
          <p:nvPicPr>
            <p:cNvPr id="42033" name="officeArt object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135813" y="1148561"/>
              <a:ext cx="1539278" cy="542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uppieren 4"/>
          <p:cNvGrpSpPr>
            <a:grpSpLocks/>
          </p:cNvGrpSpPr>
          <p:nvPr/>
        </p:nvGrpSpPr>
        <p:grpSpPr bwMode="auto">
          <a:xfrm>
            <a:off x="3739446" y="1449020"/>
            <a:ext cx="1665288" cy="676274"/>
            <a:chOff x="3714750" y="1859437"/>
            <a:chExt cx="1665457" cy="646112"/>
          </a:xfrm>
        </p:grpSpPr>
        <p:pic>
          <p:nvPicPr>
            <p:cNvPr id="42028" name="Picture 32"/>
            <p:cNvPicPr>
              <a:picLocks noChangeAspect="1" noChangeArrowheads="1"/>
            </p:cNvPicPr>
            <p:nvPr/>
          </p:nvPicPr>
          <p:blipFill>
            <a:blip r:embed="rId19"/>
            <a:srcRect l="5382" t="34796" b="32602"/>
            <a:stretch>
              <a:fillRect/>
            </a:stretch>
          </p:blipFill>
          <p:spPr bwMode="gray">
            <a:xfrm>
              <a:off x="3805407" y="2040175"/>
              <a:ext cx="157480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29" name="Rectangle 31"/>
            <p:cNvSpPr>
              <a:spLocks noChangeArrowheads="1"/>
            </p:cNvSpPr>
            <p:nvPr/>
          </p:nvSpPr>
          <p:spPr bwMode="auto">
            <a:xfrm>
              <a:off x="3714750" y="1859437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90000" rIns="90000" bIns="90000" anchor="ctr"/>
            <a:lstStyle/>
            <a:p>
              <a:pPr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>
                <a:solidFill>
                  <a:srgbClr val="003366"/>
                </a:solidFill>
                <a:latin typeface="Tahoma" pitchFamily="34" charset="0"/>
              </a:endParaRPr>
            </a:p>
          </p:txBody>
        </p:sp>
      </p:grpSp>
      <p:grpSp>
        <p:nvGrpSpPr>
          <p:cNvPr id="16" name="Gruppieren 8"/>
          <p:cNvGrpSpPr>
            <a:grpSpLocks/>
          </p:cNvGrpSpPr>
          <p:nvPr/>
        </p:nvGrpSpPr>
        <p:grpSpPr bwMode="auto">
          <a:xfrm>
            <a:off x="364826" y="2190829"/>
            <a:ext cx="1581150" cy="646113"/>
            <a:chOff x="2058988" y="2644775"/>
            <a:chExt cx="1581150" cy="646113"/>
          </a:xfrm>
        </p:grpSpPr>
        <p:pic>
          <p:nvPicPr>
            <p:cNvPr id="42026" name="Grafik 7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071688" y="2759075"/>
              <a:ext cx="1562100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27" name="Rectangle 26"/>
            <p:cNvSpPr>
              <a:spLocks noChangeArrowheads="1"/>
            </p:cNvSpPr>
            <p:nvPr/>
          </p:nvSpPr>
          <p:spPr bwMode="auto">
            <a:xfrm>
              <a:off x="2058988" y="2644775"/>
              <a:ext cx="1581150" cy="64611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90000" rIns="90000" bIns="90000" anchor="ctr"/>
            <a:lstStyle/>
            <a:p>
              <a:pPr marL="342900" indent="-342900"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>
                <a:solidFill>
                  <a:srgbClr val="003366"/>
                </a:solidFill>
                <a:latin typeface="Tahoma" pitchFamily="34" charset="0"/>
              </a:endParaRPr>
            </a:p>
          </p:txBody>
        </p:sp>
      </p:grpSp>
      <p:grpSp>
        <p:nvGrpSpPr>
          <p:cNvPr id="17" name="Gruppieren 10"/>
          <p:cNvGrpSpPr>
            <a:grpSpLocks/>
          </p:cNvGrpSpPr>
          <p:nvPr/>
        </p:nvGrpSpPr>
        <p:grpSpPr bwMode="auto">
          <a:xfrm>
            <a:off x="3732217" y="3619918"/>
            <a:ext cx="1581150" cy="642202"/>
            <a:chOff x="3708400" y="3662317"/>
            <a:chExt cx="1581150" cy="646112"/>
          </a:xfrm>
        </p:grpSpPr>
        <p:pic>
          <p:nvPicPr>
            <p:cNvPr id="42024" name="Picture 44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156075" y="3694405"/>
              <a:ext cx="649288" cy="60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25" name="Rectangle 20"/>
            <p:cNvSpPr>
              <a:spLocks noChangeArrowheads="1"/>
            </p:cNvSpPr>
            <p:nvPr/>
          </p:nvSpPr>
          <p:spPr bwMode="auto">
            <a:xfrm>
              <a:off x="3708400" y="3662317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63538" y="734696"/>
            <a:ext cx="1581150" cy="646112"/>
            <a:chOff x="363538" y="765176"/>
            <a:chExt cx="1581150" cy="646112"/>
          </a:xfrm>
        </p:grpSpPr>
        <p:sp>
          <p:nvSpPr>
            <p:cNvPr id="114" name="Rectangle 20"/>
            <p:cNvSpPr>
              <a:spLocks noChangeArrowheads="1"/>
            </p:cNvSpPr>
            <p:nvPr/>
          </p:nvSpPr>
          <p:spPr bwMode="auto">
            <a:xfrm>
              <a:off x="363538" y="765176"/>
              <a:ext cx="1581150" cy="64611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  <a:defRPr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2017" name="Picture 59" descr="http://www.amc-international.de/site/templates/assets/images/logo_amc.png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52438" y="1066813"/>
              <a:ext cx="1439862" cy="134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uppieren 2"/>
          <p:cNvGrpSpPr>
            <a:grpSpLocks/>
          </p:cNvGrpSpPr>
          <p:nvPr/>
        </p:nvGrpSpPr>
        <p:grpSpPr bwMode="auto">
          <a:xfrm>
            <a:off x="2048701" y="2190829"/>
            <a:ext cx="1581150" cy="646112"/>
            <a:chOff x="2038350" y="2655655"/>
            <a:chExt cx="1581150" cy="646113"/>
          </a:xfrm>
        </p:grpSpPr>
        <p:sp>
          <p:nvSpPr>
            <p:cNvPr id="42022" name="Rectangle 26"/>
            <p:cNvSpPr>
              <a:spLocks noChangeArrowheads="1"/>
            </p:cNvSpPr>
            <p:nvPr/>
          </p:nvSpPr>
          <p:spPr bwMode="auto">
            <a:xfrm>
              <a:off x="2038350" y="2655655"/>
              <a:ext cx="1581150" cy="64611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2023" name="Grafik 1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2123660" y="2689696"/>
              <a:ext cx="1388997" cy="595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uppieren 12"/>
          <p:cNvGrpSpPr/>
          <p:nvPr/>
        </p:nvGrpSpPr>
        <p:grpSpPr>
          <a:xfrm>
            <a:off x="3727133" y="5036608"/>
            <a:ext cx="1581150" cy="646113"/>
            <a:chOff x="3727133" y="5045486"/>
            <a:chExt cx="1581150" cy="646113"/>
          </a:xfrm>
        </p:grpSpPr>
        <p:pic>
          <p:nvPicPr>
            <p:cNvPr id="42000" name="Picture 4" descr="DÖIM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888045" y="5049940"/>
              <a:ext cx="1271581" cy="61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9" name="Rectangle 26"/>
            <p:cNvSpPr>
              <a:spLocks noChangeArrowheads="1"/>
            </p:cNvSpPr>
            <p:nvPr/>
          </p:nvSpPr>
          <p:spPr bwMode="auto">
            <a:xfrm>
              <a:off x="3727133" y="5045486"/>
              <a:ext cx="1581150" cy="64611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2049019" y="1456327"/>
            <a:ext cx="1724405" cy="665081"/>
            <a:chOff x="2047875" y="1854200"/>
            <a:chExt cx="1730375" cy="681038"/>
          </a:xfrm>
        </p:grpSpPr>
        <p:sp>
          <p:nvSpPr>
            <p:cNvPr id="42020" name="Rectangle 26"/>
            <p:cNvSpPr>
              <a:spLocks noChangeArrowheads="1"/>
            </p:cNvSpPr>
            <p:nvPr/>
          </p:nvSpPr>
          <p:spPr bwMode="auto">
            <a:xfrm>
              <a:off x="2047875" y="1854200"/>
              <a:ext cx="1581150" cy="681038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2021" name="Picture 68" descr="logo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2066925" y="2018506"/>
              <a:ext cx="1711325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pieren 19"/>
          <p:cNvGrpSpPr/>
          <p:nvPr/>
        </p:nvGrpSpPr>
        <p:grpSpPr>
          <a:xfrm>
            <a:off x="5404552" y="4319137"/>
            <a:ext cx="1581150" cy="646144"/>
            <a:chOff x="3706813" y="4189838"/>
            <a:chExt cx="1581150" cy="646144"/>
          </a:xfrm>
        </p:grpSpPr>
        <p:sp>
          <p:nvSpPr>
            <p:cNvPr id="41993" name="Rectangle 23"/>
            <p:cNvSpPr>
              <a:spLocks noChangeArrowheads="1"/>
            </p:cNvSpPr>
            <p:nvPr/>
          </p:nvSpPr>
          <p:spPr bwMode="auto">
            <a:xfrm>
              <a:off x="3706813" y="4189838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772711" y="4213303"/>
              <a:ext cx="1462685" cy="622679"/>
            </a:xfrm>
            <a:prstGeom prst="rect">
              <a:avLst/>
            </a:prstGeom>
          </p:spPr>
        </p:pic>
      </p:grpSp>
      <p:grpSp>
        <p:nvGrpSpPr>
          <p:cNvPr id="23" name="Gruppieren 22"/>
          <p:cNvGrpSpPr/>
          <p:nvPr/>
        </p:nvGrpSpPr>
        <p:grpSpPr>
          <a:xfrm>
            <a:off x="5422331" y="735823"/>
            <a:ext cx="1581150" cy="646112"/>
            <a:chOff x="6734175" y="4699794"/>
            <a:chExt cx="1581150" cy="646112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789202" y="4820219"/>
              <a:ext cx="1478302" cy="399851"/>
            </a:xfrm>
            <a:prstGeom prst="rect">
              <a:avLst/>
            </a:prstGeom>
          </p:spPr>
        </p:pic>
        <p:sp>
          <p:nvSpPr>
            <p:cNvPr id="77" name="Rectangle 23"/>
            <p:cNvSpPr>
              <a:spLocks noChangeArrowheads="1"/>
            </p:cNvSpPr>
            <p:nvPr/>
          </p:nvSpPr>
          <p:spPr bwMode="auto">
            <a:xfrm>
              <a:off x="6734175" y="4699794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363238" y="2903225"/>
            <a:ext cx="1581150" cy="646112"/>
            <a:chOff x="7158865" y="4404944"/>
            <a:chExt cx="1581150" cy="646112"/>
          </a:xfrm>
        </p:grpSpPr>
        <p:sp>
          <p:nvSpPr>
            <p:cNvPr id="73" name="Rectangle 23"/>
            <p:cNvSpPr>
              <a:spLocks noChangeArrowheads="1"/>
            </p:cNvSpPr>
            <p:nvPr/>
          </p:nvSpPr>
          <p:spPr bwMode="auto">
            <a:xfrm>
              <a:off x="7158865" y="4404944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08665" y="4492553"/>
              <a:ext cx="1498746" cy="443431"/>
            </a:xfrm>
            <a:prstGeom prst="rect">
              <a:avLst/>
            </a:prstGeom>
          </p:spPr>
        </p:pic>
      </p:grpSp>
      <p:grpSp>
        <p:nvGrpSpPr>
          <p:cNvPr id="65" name="Gruppieren 64"/>
          <p:cNvGrpSpPr/>
          <p:nvPr/>
        </p:nvGrpSpPr>
        <p:grpSpPr>
          <a:xfrm>
            <a:off x="3730752" y="2909935"/>
            <a:ext cx="1584081" cy="644033"/>
            <a:chOff x="7118350" y="1854200"/>
            <a:chExt cx="1581150" cy="646113"/>
          </a:xfrm>
        </p:grpSpPr>
        <p:sp>
          <p:nvSpPr>
            <p:cNvPr id="42008" name="Rectangle 27"/>
            <p:cNvSpPr>
              <a:spLocks noChangeArrowheads="1"/>
            </p:cNvSpPr>
            <p:nvPr/>
          </p:nvSpPr>
          <p:spPr bwMode="auto">
            <a:xfrm>
              <a:off x="7118350" y="1854200"/>
              <a:ext cx="1581150" cy="64611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64" name="Grafik 6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7156450" y="1860984"/>
              <a:ext cx="1485900" cy="619125"/>
            </a:xfrm>
            <a:prstGeom prst="rect">
              <a:avLst/>
            </a:prstGeom>
          </p:spPr>
        </p:pic>
      </p:grpSp>
      <p:grpSp>
        <p:nvGrpSpPr>
          <p:cNvPr id="67" name="Gruppieren 66"/>
          <p:cNvGrpSpPr/>
          <p:nvPr/>
        </p:nvGrpSpPr>
        <p:grpSpPr>
          <a:xfrm>
            <a:off x="2045528" y="2903225"/>
            <a:ext cx="1581150" cy="646112"/>
            <a:chOff x="363538" y="1884363"/>
            <a:chExt cx="1581150" cy="646112"/>
          </a:xfrm>
        </p:grpSpPr>
        <p:sp>
          <p:nvSpPr>
            <p:cNvPr id="42002" name="Rectangle 30"/>
            <p:cNvSpPr>
              <a:spLocks noChangeArrowheads="1"/>
            </p:cNvSpPr>
            <p:nvPr/>
          </p:nvSpPr>
          <p:spPr bwMode="auto">
            <a:xfrm>
              <a:off x="363538" y="1884363"/>
              <a:ext cx="1581150" cy="646112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90000" rIns="90000" bIns="90000" anchor="ctr"/>
            <a:lstStyle/>
            <a:p>
              <a:pPr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pic>
          <p:nvPicPr>
            <p:cNvPr id="66" name="Grafik 65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73235" y="1957156"/>
              <a:ext cx="1560869" cy="493436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354080" y="4311181"/>
            <a:ext cx="1581150" cy="646113"/>
            <a:chOff x="5447730" y="5058831"/>
            <a:chExt cx="1581150" cy="646113"/>
          </a:xfrm>
        </p:grpSpPr>
        <p:sp>
          <p:nvSpPr>
            <p:cNvPr id="86" name="Rectangle 26"/>
            <p:cNvSpPr>
              <a:spLocks noChangeArrowheads="1"/>
            </p:cNvSpPr>
            <p:nvPr/>
          </p:nvSpPr>
          <p:spPr bwMode="auto">
            <a:xfrm>
              <a:off x="5447730" y="5058831"/>
              <a:ext cx="1581150" cy="64611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89778" tIns="89778" rIns="89778" bIns="89778" anchor="ctr"/>
            <a:lstStyle/>
            <a:p>
              <a:pPr defTabSz="911225">
                <a:spcBef>
                  <a:spcPct val="60000"/>
                </a:spcBef>
                <a:buClr>
                  <a:srgbClr val="969696"/>
                </a:buClr>
                <a:buFontTx/>
                <a:buChar char="•"/>
              </a:pPr>
              <a:endParaRPr lang="de-DE" altLang="de-DE" sz="1600" b="0">
                <a:solidFill>
                  <a:srgbClr val="003366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556525" y="5089229"/>
              <a:ext cx="1369966" cy="61571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143625" y="864350"/>
            <a:ext cx="2757488" cy="480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3D3D3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>
            <a:outerShdw dist="53882" dir="2700000" algn="ctr" rotWithShape="0">
              <a:srgbClr val="B2B2B2"/>
            </a:outerShdw>
          </a:effectLst>
        </p:spPr>
        <p:txBody>
          <a:bodyPr lIns="179661" tIns="107799" rIns="36000" bIns="179661"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Interim Management </a:t>
            </a:r>
            <a:r>
              <a:rPr lang="de-DE" b="1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Magazin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de-DE" sz="1400" b="0" dirty="0">
                <a:solidFill>
                  <a:schemeClr val="accent6"/>
                </a:solidFill>
                <a:latin typeface="Open Sans Light" charset="0"/>
                <a:ea typeface="Open Sans Light" charset="0"/>
                <a:cs typeface="Open Sans Light" charset="0"/>
              </a:rPr>
              <a:t>Wichtiges aus der Branche für die Branche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Über 5.000 Leser 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Neue Mitglieder werden vorgestellt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Werden Sie sichtbar durch eigene Beiträge (Case Studies, Interview usw.)! kostenfrei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Prominente Platzierung von Branchen-, Unternehmens- oder Eventmeldungen 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sz="1400" b="0" dirty="0">
              <a:solidFill>
                <a:schemeClr val="hlink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44035" name="Rectangle 72"/>
          <p:cNvSpPr>
            <a:spLocks noGrp="1" noChangeArrowheads="1"/>
          </p:cNvSpPr>
          <p:nvPr>
            <p:ph type="title" idx="4294967295"/>
          </p:nvPr>
        </p:nvSpPr>
        <p:spPr>
          <a:xfrm>
            <a:off x="273050" y="163513"/>
            <a:ext cx="7323138" cy="7747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altLang="de-DE" sz="3000" b="1" dirty="0" smtClean="0">
                <a:solidFill>
                  <a:schemeClr val="tx2">
                    <a:lumMod val="75000"/>
                  </a:schemeClr>
                </a:solidFill>
              </a:rPr>
              <a:t>Was bieten wir Ihnen?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5913" y="865938"/>
            <a:ext cx="2757487" cy="47990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3D3D3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>
            <a:outerShdw dist="53882" dir="2700000" algn="ctr" rotWithShape="0">
              <a:srgbClr val="B2B2B2"/>
            </a:outerShdw>
          </a:effectLst>
        </p:spPr>
        <p:txBody>
          <a:bodyPr lIns="179661" tIns="107799" rIns="179661" bIns="179661"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de-DE" b="1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Netzwerk</a:t>
            </a:r>
            <a:r>
              <a:rPr lang="de-DE" sz="160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de-DE" sz="160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</a:br>
            <a:endParaRPr lang="de-DE" sz="1600" dirty="0">
              <a:solidFill>
                <a:schemeClr val="hlink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de-DE" sz="1400" b="0" dirty="0">
                <a:solidFill>
                  <a:schemeClr val="accent6"/>
                </a:solidFill>
                <a:latin typeface="Open Sans Light" charset="0"/>
                <a:ea typeface="Open Sans Light" charset="0"/>
                <a:cs typeface="Open Sans Light" charset="0"/>
              </a:rPr>
              <a:t>Starkes Netzwerk!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persönliche Kontakte zu Interim Managern , Interim Management-Dienstleistern und weiteren Partnern 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intensiver Austausch in Manager-  und Partnertreffen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DDIM-Veranstaltungen kostenfrei oder zu Vorzugskonditionen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Anfragen von Unternehmen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aktive Mitwirkung in Arbeitsgruppen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Kompetenzgewinn in Fachgruppen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XING- &amp; </a:t>
            </a:r>
            <a:r>
              <a:rPr lang="de-DE" sz="1400" b="0" dirty="0" err="1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LinkedIn</a:t>
            </a: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-Gruppe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sz="1400" b="0" dirty="0">
              <a:solidFill>
                <a:schemeClr val="hlink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17863" y="865938"/>
            <a:ext cx="2757487" cy="47990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3D3D3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>
            <a:outerShdw dist="53882" dir="2700000" algn="ctr" rotWithShape="0">
              <a:srgbClr val="B2B2B2"/>
            </a:outerShdw>
          </a:effectLst>
        </p:spPr>
        <p:txBody>
          <a:bodyPr lIns="179661" tIns="107799" rIns="179661" bIns="179661"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de-DE" b="1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Veranstaltungen</a:t>
            </a:r>
            <a:r>
              <a:rPr lang="de-DE" sz="1600" dirty="0">
                <a:solidFill>
                  <a:schemeClr val="bg1">
                    <a:lumMod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de-DE" sz="1600" dirty="0">
                <a:solidFill>
                  <a:schemeClr val="bg1">
                    <a:lumMod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</a:br>
            <a:endParaRPr lang="de-DE" sz="1600" dirty="0">
              <a:solidFill>
                <a:schemeClr val="bg1">
                  <a:lumMod val="75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de-DE" sz="1400" b="0" dirty="0">
                <a:solidFill>
                  <a:schemeClr val="accent6"/>
                </a:solidFill>
                <a:latin typeface="Open Sans Light" charset="0"/>
                <a:ea typeface="Open Sans Light" charset="0"/>
                <a:cs typeface="Open Sans Light" charset="0"/>
              </a:rPr>
              <a:t>Hier trifft sich die Branche.</a:t>
            </a:r>
          </a:p>
          <a:p>
            <a:pPr marL="174298" indent="-174298" eaLnBrk="1" hangingPunct="1"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über 75 Veranstaltungen</a:t>
            </a:r>
          </a:p>
          <a:p>
            <a:pPr marL="174298" indent="-174298" eaLnBrk="1" hangingPunct="1"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jährlicher Branchenevent mit 300 Teilnehmern</a:t>
            </a:r>
          </a:p>
          <a:p>
            <a:pPr marL="174298" indent="-174298" eaLnBrk="1" hangingPunct="1"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Regionalveranstaltungen mit ca. 50 Teilnehmern </a:t>
            </a:r>
          </a:p>
          <a:p>
            <a:pPr marL="174298" indent="-174298" eaLnBrk="1" hangingPunct="1"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Stammtische jeden Monat</a:t>
            </a:r>
          </a:p>
          <a:p>
            <a:pPr marL="174298" indent="-174298" eaLnBrk="1" hangingPunct="1"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Veranstaltungen Dritter zu Sonderkonditionen</a:t>
            </a:r>
          </a:p>
          <a:p>
            <a:pPr marL="174298" indent="-174298" eaLnBrk="1" hangingPunct="1">
              <a:spcBef>
                <a:spcPts val="4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Gewinnen Sie Profil als Organisator</a:t>
            </a:r>
          </a:p>
          <a:p>
            <a:pPr marL="174298" indent="-174298" eaLnBrk="1" hangingPunct="1">
              <a:defRPr/>
            </a:pPr>
            <a:endParaRPr lang="de-DE" sz="1400" b="0" dirty="0">
              <a:solidFill>
                <a:schemeClr val="hlink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marL="174298" indent="-174298" eaLnBrk="1" hangingPunct="1"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  <a:sym typeface="Wingdings" pitchFamily="2" charset="2"/>
              </a:rPr>
              <a:t></a:t>
            </a: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Seien Sie kostenfrei oder vergünstigt dabei.</a:t>
            </a:r>
          </a:p>
          <a:p>
            <a:pPr marL="174298" indent="-174298" eaLnBrk="1" hangingPunct="1">
              <a:defRPr/>
            </a:pPr>
            <a:endParaRPr lang="de-DE" sz="1400" b="0" dirty="0">
              <a:solidFill>
                <a:schemeClr val="hlink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72"/>
          <p:cNvSpPr>
            <a:spLocks noGrp="1" noChangeArrowheads="1"/>
          </p:cNvSpPr>
          <p:nvPr>
            <p:ph type="title" idx="4294967295"/>
          </p:nvPr>
        </p:nvSpPr>
        <p:spPr>
          <a:xfrm>
            <a:off x="273050" y="163513"/>
            <a:ext cx="7323138" cy="774700"/>
          </a:xfrm>
          <a:prstGeom prst="rect">
            <a:avLst/>
          </a:prstGeom>
        </p:spPr>
        <p:txBody>
          <a:bodyPr/>
          <a:lstStyle/>
          <a:p>
            <a:r>
              <a:rPr lang="de-DE" altLang="de-DE" sz="3000" b="1" dirty="0" smtClean="0">
                <a:solidFill>
                  <a:schemeClr val="tx2">
                    <a:lumMod val="75000"/>
                  </a:schemeClr>
                </a:solidFill>
              </a:rPr>
              <a:t>Was bieten wir Ihnen?</a:t>
            </a:r>
          </a:p>
        </p:txBody>
      </p:sp>
      <p:sp>
        <p:nvSpPr>
          <p:cNvPr id="683013" name="Rectangle 5"/>
          <p:cNvSpPr>
            <a:spLocks noChangeArrowheads="1"/>
          </p:cNvSpPr>
          <p:nvPr/>
        </p:nvSpPr>
        <p:spPr bwMode="auto">
          <a:xfrm>
            <a:off x="3203575" y="842188"/>
            <a:ext cx="2757488" cy="40782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3D3D3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>
            <a:outerShdw dist="53882" dir="2700000" algn="ctr" rotWithShape="0">
              <a:srgbClr val="B2B2B2"/>
            </a:outerShdw>
          </a:effectLst>
        </p:spPr>
        <p:txBody>
          <a:bodyPr lIns="179661" tIns="107799" rIns="179661" bIns="179661"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defRPr/>
            </a:pPr>
            <a:r>
              <a:rPr lang="de-DE" b="1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Internetseite und Managerprofil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defRPr/>
            </a:pPr>
            <a:r>
              <a:rPr lang="de-DE" sz="1400" b="0" dirty="0">
                <a:solidFill>
                  <a:schemeClr val="accent6"/>
                </a:solidFill>
                <a:latin typeface="Open Sans Light" charset="0"/>
                <a:ea typeface="Open Sans Light" charset="0"/>
                <a:cs typeface="Open Sans Light" charset="0"/>
              </a:rPr>
              <a:t>Informationsportal für die Branche und die Wirtschaft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defRPr/>
            </a:pPr>
            <a:r>
              <a:rPr lang="de-DE" sz="1400" b="0" dirty="0">
                <a:solidFill>
                  <a:schemeClr val="accent6"/>
                </a:solidFill>
                <a:latin typeface="Open Sans Light" charset="0"/>
                <a:ea typeface="Open Sans Light" charset="0"/>
                <a:cs typeface="Open Sans Light" charset="0"/>
              </a:rPr>
              <a:t>Werden Sie gefunden.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fast 30.000 Besucher pro Monat  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eigene Manager-Profilseite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Suchmaschine auf Homepage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Profilbildung in Kompetenzgruppen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Zugriff auf Know-how-Datenbank im Mitgliederbereich </a:t>
            </a:r>
          </a:p>
        </p:txBody>
      </p:sp>
      <p:sp>
        <p:nvSpPr>
          <p:cNvPr id="683014" name="Rectangle 6"/>
          <p:cNvSpPr>
            <a:spLocks noChangeArrowheads="1"/>
          </p:cNvSpPr>
          <p:nvPr/>
        </p:nvSpPr>
        <p:spPr bwMode="auto">
          <a:xfrm>
            <a:off x="6105525" y="842188"/>
            <a:ext cx="2757488" cy="40782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3D3D3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>
            <a:outerShdw dist="53882" dir="2700000" algn="ctr" rotWithShape="0">
              <a:srgbClr val="B2B2B2"/>
            </a:outerShdw>
          </a:effectLst>
        </p:spPr>
        <p:txBody>
          <a:bodyPr lIns="179661" tIns="107799" rIns="179661" bIns="179661"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defRPr/>
            </a:pPr>
            <a:r>
              <a:rPr lang="de-DE" b="1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Sonderkonditionen und Kostenvorteile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defRPr/>
            </a:pPr>
            <a:r>
              <a:rPr lang="de-DE" sz="1400" b="0" dirty="0">
                <a:solidFill>
                  <a:schemeClr val="accent6"/>
                </a:solidFill>
                <a:latin typeface="Open Sans Light" charset="0"/>
                <a:ea typeface="Open Sans Light" charset="0"/>
                <a:cs typeface="Open Sans Light" charset="0"/>
              </a:rPr>
              <a:t>Relevante Angebote zu Vorzugskonditionen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Zusammenarbeit mit ausgewählten Partnern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Qualifizierung, Fort- und Weiterbildung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Versicherungsangebote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Rechtsberatung 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Sonderkonditionen bei Doppelmitgliedschaft DSIM, VRIM, IBWF (BVMW)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3850" y="842188"/>
            <a:ext cx="2757488" cy="40782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3D3D3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>
            <a:outerShdw dist="53882" dir="2700000" algn="ctr" rotWithShape="0">
              <a:srgbClr val="B2B2B2"/>
            </a:outerShdw>
          </a:effectLst>
        </p:spPr>
        <p:txBody>
          <a:bodyPr lIns="179661" tIns="107799" rIns="179661" bIns="179661"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de-DE" b="1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Pressearbeit</a:t>
            </a:r>
            <a:r>
              <a:rPr lang="de-DE" sz="160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de-DE" sz="160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</a:br>
            <a:endParaRPr lang="de-DE" sz="1600" dirty="0">
              <a:solidFill>
                <a:schemeClr val="hlink"/>
              </a:solidFill>
              <a:latin typeface="Open Sans Light" charset="0"/>
              <a:ea typeface="Open Sans Light" charset="0"/>
              <a:cs typeface="Open Sans Light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defRPr/>
            </a:pPr>
            <a:r>
              <a:rPr lang="de-DE" sz="1400" b="0" dirty="0">
                <a:solidFill>
                  <a:schemeClr val="accent6"/>
                </a:solidFill>
                <a:latin typeface="Open Sans Light" charset="0"/>
                <a:ea typeface="Open Sans Light" charset="0"/>
                <a:cs typeface="Open Sans Light" charset="0"/>
              </a:rPr>
              <a:t>Wir bringen Interim Management und Sie in die Medien.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defRPr/>
            </a:pPr>
            <a:r>
              <a:rPr lang="de-DE" sz="1400" b="0" dirty="0">
                <a:solidFill>
                  <a:schemeClr val="accent6"/>
                </a:solidFill>
                <a:latin typeface="Open Sans Light" charset="0"/>
                <a:ea typeface="Open Sans Light" charset="0"/>
                <a:cs typeface="Open Sans Light" charset="0"/>
              </a:rPr>
              <a:t>Wir sind das Sprachrohr der Branche.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Sichtbarkeit und Profilierung durch aktive Mitarbeit in der DDIM-PR</a:t>
            </a:r>
          </a:p>
          <a:p>
            <a:pPr marL="180635" indent="-180635"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de-DE" sz="1400" b="0" dirty="0">
                <a:solidFill>
                  <a:schemeClr val="hlink"/>
                </a:solidFill>
                <a:latin typeface="Open Sans Light" charset="0"/>
                <a:ea typeface="Open Sans Light" charset="0"/>
                <a:cs typeface="Open Sans Light" charset="0"/>
              </a:rPr>
              <a:t>Zugang zu Presseanfragen für Interviews, Artikel etc.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31788" y="5068113"/>
            <a:ext cx="8531225" cy="5508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3D3D3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>
            <a:outerShdw dist="53882" dir="2700000" algn="ctr" rotWithShape="0">
              <a:srgbClr val="B2B2B2"/>
            </a:outerShdw>
          </a:effectLst>
        </p:spPr>
        <p:txBody>
          <a:bodyPr lIns="179661" tIns="107799" rIns="179661" bIns="179661"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</a:pPr>
            <a:endParaRPr lang="de-DE" altLang="de-DE" sz="1400" b="0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98488" y="5248963"/>
            <a:ext cx="7117679" cy="3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262" tIns="45633" rIns="91262" bIns="45633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6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de-DE" b="1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Ist die 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Mitgliedschaft</a:t>
            </a:r>
            <a:r>
              <a:rPr lang="de-DE" b="1" dirty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rPr>
              <a:t> auch für Sie interessant? 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Sprechen Sie uns an!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sz="3000" b="1" dirty="0" smtClean="0"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de-DE" altLang="de-DE" sz="3000" b="1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2800" b="1" dirty="0" smtClean="0">
                <a:latin typeface="Open Sans Light" charset="0"/>
                <a:ea typeface="Open Sans Light" charset="0"/>
                <a:cs typeface="Open Sans Light" charset="0"/>
              </a:rPr>
              <a:t>Noch nicht Mitglied? </a:t>
            </a:r>
            <a:br>
              <a:rPr lang="de-DE" altLang="de-DE" sz="2800" b="1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1400" b="1" dirty="0" smtClean="0"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de-DE" altLang="de-DE" sz="1400" b="1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2000" dirty="0" smtClean="0">
                <a:latin typeface="Open Sans Light" charset="0"/>
                <a:ea typeface="Open Sans Light" charset="0"/>
                <a:cs typeface="Open Sans Light" charset="0"/>
              </a:rPr>
              <a:t>Sie haben Fragen?</a:t>
            </a:r>
            <a:br>
              <a:rPr lang="de-DE" altLang="de-DE" sz="2000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2000" dirty="0" smtClean="0">
                <a:latin typeface="Open Sans Light" charset="0"/>
                <a:ea typeface="Open Sans Light" charset="0"/>
                <a:cs typeface="Open Sans Light" charset="0"/>
              </a:rPr>
              <a:t>Wir freuen uns auf Ihren Anruf.</a:t>
            </a:r>
            <a:br>
              <a:rPr lang="de-DE" altLang="de-DE" sz="2000" dirty="0" smtClean="0">
                <a:latin typeface="Open Sans Light" charset="0"/>
                <a:ea typeface="Open Sans Light" charset="0"/>
                <a:cs typeface="Open Sans Light" charset="0"/>
              </a:rPr>
            </a:br>
            <a:endParaRPr lang="de-DE" sz="200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1600" b="1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DDIM e.V. </a:t>
            </a:r>
            <a:r>
              <a:rPr lang="de-DE" altLang="de-DE" sz="16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de-DE" altLang="de-DE" sz="16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16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Tel.: 0221 / 71 66 66-16 </a:t>
            </a:r>
            <a:br>
              <a:rPr lang="de-DE" altLang="de-DE" sz="16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de-DE" altLang="de-DE" sz="16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eMail: info@ddim.de</a:t>
            </a:r>
            <a:endParaRPr lang="de-DE" sz="16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DIM MASTER (by PresentationLoad)">
  <a:themeElements>
    <a:clrScheme name="Benutzerdefiniert 1">
      <a:dk1>
        <a:sysClr val="windowText" lastClr="000000"/>
      </a:dk1>
      <a:lt1>
        <a:sysClr val="window" lastClr="FFFFFF"/>
      </a:lt1>
      <a:dk2>
        <a:srgbClr val="10355E"/>
      </a:dk2>
      <a:lt2>
        <a:srgbClr val="FFFFFF"/>
      </a:lt2>
      <a:accent1>
        <a:srgbClr val="2A91D0"/>
      </a:accent1>
      <a:accent2>
        <a:srgbClr val="A1DAF7"/>
      </a:accent2>
      <a:accent3>
        <a:srgbClr val="C3D200"/>
      </a:accent3>
      <a:accent4>
        <a:srgbClr val="F18924"/>
      </a:accent4>
      <a:accent5>
        <a:srgbClr val="B61E3A"/>
      </a:accent5>
      <a:accent6>
        <a:srgbClr val="7F7F7F"/>
      </a:accent6>
      <a:hlink>
        <a:srgbClr val="7F7F7F"/>
      </a:hlink>
      <a:folHlink>
        <a:srgbClr val="7F7F7F"/>
      </a:folHlink>
    </a:clrScheme>
    <a:fontScheme name="DDIM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DDIM MASTER (by PresentationLoad)">
  <a:themeElements>
    <a:clrScheme name="Benutzerdefiniert 1">
      <a:dk1>
        <a:sysClr val="windowText" lastClr="000000"/>
      </a:dk1>
      <a:lt1>
        <a:sysClr val="window" lastClr="FFFFFF"/>
      </a:lt1>
      <a:dk2>
        <a:srgbClr val="10355E"/>
      </a:dk2>
      <a:lt2>
        <a:srgbClr val="FFFFFF"/>
      </a:lt2>
      <a:accent1>
        <a:srgbClr val="2A91D0"/>
      </a:accent1>
      <a:accent2>
        <a:srgbClr val="A1DAF7"/>
      </a:accent2>
      <a:accent3>
        <a:srgbClr val="C3D200"/>
      </a:accent3>
      <a:accent4>
        <a:srgbClr val="F18924"/>
      </a:accent4>
      <a:accent5>
        <a:srgbClr val="B61E3A"/>
      </a:accent5>
      <a:accent6>
        <a:srgbClr val="7F7F7F"/>
      </a:accent6>
      <a:hlink>
        <a:srgbClr val="7F7F7F"/>
      </a:hlink>
      <a:folHlink>
        <a:srgbClr val="7F7F7F"/>
      </a:folHlink>
    </a:clrScheme>
    <a:fontScheme name="DDIM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Office PowerPoint</Application>
  <PresentationFormat>Bildschirmpräsentation (4:3)</PresentationFormat>
  <Paragraphs>82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8" baseType="lpstr">
      <vt:lpstr>Arial</vt:lpstr>
      <vt:lpstr>Open Sans Light</vt:lpstr>
      <vt:lpstr>Open Sans</vt:lpstr>
      <vt:lpstr>Tahoma</vt:lpstr>
      <vt:lpstr>Wingdings</vt:lpstr>
      <vt:lpstr>ＭＳ Ｐゴシック</vt:lpstr>
      <vt:lpstr>Arial Unicode MS</vt:lpstr>
      <vt:lpstr>Calibri Light</vt:lpstr>
      <vt:lpstr>DDIM MASTER (by PresentationLoad)</vt:lpstr>
      <vt:lpstr>1_DDIM MASTER (by PresentationLoad)</vt:lpstr>
      <vt:lpstr>DDIM - Dachgesellschaft Deutsches Interim Management   Deutschlands führender Wirtschafts- und Berufsverband für  professionelles Interim Management stellt sich vor. </vt:lpstr>
      <vt:lpstr>Ihre Gastgeber</vt:lpstr>
      <vt:lpstr>Wer sind wir?</vt:lpstr>
      <vt:lpstr>Die Manager der DDIM</vt:lpstr>
      <vt:lpstr>Unser Netzwerk „Interim Management“</vt:lpstr>
      <vt:lpstr>Was bieten wir Ihnen?</vt:lpstr>
      <vt:lpstr>Was bieten wir Ihnen?</vt:lpstr>
      <vt:lpstr> Noch nicht Mitglied?   Sie haben Fragen? Wir freuen uns auf Ihren Anruf.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DDIM PPT-MASTER 2016</dc:title>
  <dc:creator>PresentationLoad</dc:creator>
  <cp:lastModifiedBy>Malte Borchardt</cp:lastModifiedBy>
  <cp:revision>561</cp:revision>
  <dcterms:created xsi:type="dcterms:W3CDTF">2015-11-26T10:37:47Z</dcterms:created>
  <dcterms:modified xsi:type="dcterms:W3CDTF">2017-03-10T10:32:47Z</dcterms:modified>
</cp:coreProperties>
</file>